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9" r:id="rId6"/>
    <p:sldId id="277" r:id="rId7"/>
    <p:sldId id="266" r:id="rId8"/>
    <p:sldId id="306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9" r:id="rId18"/>
    <p:sldId id="300" r:id="rId19"/>
    <p:sldId id="301" r:id="rId20"/>
    <p:sldId id="302" r:id="rId21"/>
    <p:sldId id="304" r:id="rId22"/>
    <p:sldId id="307" r:id="rId23"/>
    <p:sldId id="284" r:id="rId24"/>
    <p:sldId id="303" r:id="rId2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A7ADABE-DB95-4443-A479-D1B3EEAE92C8}">
          <p14:sldIdLst>
            <p14:sldId id="256"/>
            <p14:sldId id="279"/>
            <p14:sldId id="277"/>
          </p14:sldIdLst>
        </p14:section>
        <p14:section name="頁面介紹" id="{FA2E13EF-DF0B-41FC-A913-ADE4EA07087A}">
          <p14:sldIdLst>
            <p14:sldId id="266"/>
            <p14:sldId id="306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4"/>
            <p14:sldId id="307"/>
          </p14:sldIdLst>
        </p14:section>
        <p14:section name="結束" id="{3CE1296C-47D8-42BD-B596-55DF1E435671}">
          <p14:sldIdLst>
            <p14:sldId id="284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A0E"/>
    <a:srgbClr val="805958"/>
    <a:srgbClr val="857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363A2-12D7-462D-8ABE-ADBB9C02E355}" v="105" dt="2024-12-24T07:08:21.567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5214" autoAdjust="0"/>
  </p:normalViewPr>
  <p:slideViewPr>
    <p:cSldViewPr snapToGrid="0">
      <p:cViewPr varScale="1">
        <p:scale>
          <a:sx n="88" d="100"/>
          <a:sy n="88" d="100"/>
        </p:scale>
        <p:origin x="2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琨貿 林" userId="d7227010f41ca074" providerId="LiveId" clId="{F9D363A2-12D7-462D-8ABE-ADBB9C02E355}"/>
    <pc:docChg chg="undo redo custSel addSld delSld modSld sldOrd addSection modSection">
      <pc:chgData name="琨貿 林" userId="d7227010f41ca074" providerId="LiveId" clId="{F9D363A2-12D7-462D-8ABE-ADBB9C02E355}" dt="2024-12-24T07:14:41.022" v="5187" actId="1076"/>
      <pc:docMkLst>
        <pc:docMk/>
      </pc:docMkLst>
      <pc:sldChg chg="addSp modSp mod">
        <pc:chgData name="琨貿 林" userId="d7227010f41ca074" providerId="LiveId" clId="{F9D363A2-12D7-462D-8ABE-ADBB9C02E355}" dt="2024-12-24T07:14:14.973" v="5183" actId="122"/>
        <pc:sldMkLst>
          <pc:docMk/>
          <pc:sldMk cId="1325035235" sldId="256"/>
        </pc:sldMkLst>
        <pc:spChg chg="add mod">
          <ac:chgData name="琨貿 林" userId="d7227010f41ca074" providerId="LiveId" clId="{F9D363A2-12D7-462D-8ABE-ADBB9C02E355}" dt="2024-12-24T06:24:00.616" v="4937" actId="1076"/>
          <ac:spMkLst>
            <pc:docMk/>
            <pc:sldMk cId="1325035235" sldId="256"/>
            <ac:spMk id="2" creationId="{17949D8E-F391-481B-C5CE-B6AF70373D38}"/>
          </ac:spMkLst>
        </pc:spChg>
        <pc:spChg chg="mod">
          <ac:chgData name="琨貿 林" userId="d7227010f41ca074" providerId="LiveId" clId="{F9D363A2-12D7-462D-8ABE-ADBB9C02E355}" dt="2024-12-24T06:23:44.924" v="4911" actId="14100"/>
          <ac:spMkLst>
            <pc:docMk/>
            <pc:sldMk cId="1325035235" sldId="256"/>
            <ac:spMk id="4" creationId="{4A21F7C9-5828-4AED-834A-87AEA2281531}"/>
          </ac:spMkLst>
        </pc:spChg>
        <pc:spChg chg="mod">
          <ac:chgData name="琨貿 林" userId="d7227010f41ca074" providerId="LiveId" clId="{F9D363A2-12D7-462D-8ABE-ADBB9C02E355}" dt="2024-12-24T07:14:14.973" v="5183" actId="122"/>
          <ac:spMkLst>
            <pc:docMk/>
            <pc:sldMk cId="1325035235" sldId="256"/>
            <ac:spMk id="5" creationId="{6B2940A3-1B97-4EDD-B073-C632DA7FF7C2}"/>
          </ac:spMkLst>
        </pc:spChg>
      </pc:sldChg>
      <pc:sldChg chg="del">
        <pc:chgData name="琨貿 林" userId="d7227010f41ca074" providerId="LiveId" clId="{F9D363A2-12D7-462D-8ABE-ADBB9C02E355}" dt="2024-12-24T06:12:22.720" v="4677" actId="47"/>
        <pc:sldMkLst>
          <pc:docMk/>
          <pc:sldMk cId="505301194" sldId="257"/>
        </pc:sldMkLst>
      </pc:sldChg>
      <pc:sldChg chg="del">
        <pc:chgData name="琨貿 林" userId="d7227010f41ca074" providerId="LiveId" clId="{F9D363A2-12D7-462D-8ABE-ADBB9C02E355}" dt="2024-12-24T05:44:13.205" v="4003" actId="47"/>
        <pc:sldMkLst>
          <pc:docMk/>
          <pc:sldMk cId="2287114289" sldId="265"/>
        </pc:sldMkLst>
      </pc:sldChg>
      <pc:sldChg chg="addSp delSp modSp mod">
        <pc:chgData name="琨貿 林" userId="d7227010f41ca074" providerId="LiveId" clId="{F9D363A2-12D7-462D-8ABE-ADBB9C02E355}" dt="2024-12-24T07:14:41.022" v="5187" actId="1076"/>
        <pc:sldMkLst>
          <pc:docMk/>
          <pc:sldMk cId="3109663363" sldId="266"/>
        </pc:sldMkLst>
        <pc:spChg chg="mod">
          <ac:chgData name="琨貿 林" userId="d7227010f41ca074" providerId="LiveId" clId="{F9D363A2-12D7-462D-8ABE-ADBB9C02E355}" dt="2024-12-24T07:13:50.439" v="5179" actId="207"/>
          <ac:spMkLst>
            <pc:docMk/>
            <pc:sldMk cId="3109663363" sldId="266"/>
            <ac:spMk id="2" creationId="{7396E57B-70F2-48DC-97F8-5B9633B2DBBB}"/>
          </ac:spMkLst>
        </pc:spChg>
        <pc:spChg chg="del">
          <ac:chgData name="琨貿 林" userId="d7227010f41ca074" providerId="LiveId" clId="{F9D363A2-12D7-462D-8ABE-ADBB9C02E355}" dt="2024-12-24T02:36:55.902" v="604" actId="478"/>
          <ac:spMkLst>
            <pc:docMk/>
            <pc:sldMk cId="3109663363" sldId="266"/>
            <ac:spMk id="3" creationId="{983A0D81-3B78-42FD-8C85-E8216C7D13DF}"/>
          </ac:spMkLst>
        </pc:spChg>
        <pc:spChg chg="add del mod">
          <ac:chgData name="琨貿 林" userId="d7227010f41ca074" providerId="LiveId" clId="{F9D363A2-12D7-462D-8ABE-ADBB9C02E355}" dt="2024-12-24T02:20:18.351" v="231" actId="478"/>
          <ac:spMkLst>
            <pc:docMk/>
            <pc:sldMk cId="3109663363" sldId="266"/>
            <ac:spMk id="5" creationId="{CBDF9729-DD80-F5A7-4D33-71FCB14F09D0}"/>
          </ac:spMkLst>
        </pc:spChg>
        <pc:spChg chg="add del mod">
          <ac:chgData name="琨貿 林" userId="d7227010f41ca074" providerId="LiveId" clId="{F9D363A2-12D7-462D-8ABE-ADBB9C02E355}" dt="2024-12-24T02:20:19.947" v="232" actId="478"/>
          <ac:spMkLst>
            <pc:docMk/>
            <pc:sldMk cId="3109663363" sldId="266"/>
            <ac:spMk id="7" creationId="{6D4002DA-06E8-E1F7-22F4-BED1CCA11D06}"/>
          </ac:spMkLst>
        </pc:spChg>
        <pc:spChg chg="add del mod">
          <ac:chgData name="琨貿 林" userId="d7227010f41ca074" providerId="LiveId" clId="{F9D363A2-12D7-462D-8ABE-ADBB9C02E355}" dt="2024-12-24T02:20:20.792" v="233" actId="478"/>
          <ac:spMkLst>
            <pc:docMk/>
            <pc:sldMk cId="3109663363" sldId="266"/>
            <ac:spMk id="9" creationId="{2E08631E-4798-03BF-145C-EC6E861FD035}"/>
          </ac:spMkLst>
        </pc:spChg>
        <pc:spChg chg="add mod">
          <ac:chgData name="琨貿 林" userId="d7227010f41ca074" providerId="LiveId" clId="{F9D363A2-12D7-462D-8ABE-ADBB9C02E355}" dt="2024-12-24T02:35:58.955" v="598" actId="20577"/>
          <ac:spMkLst>
            <pc:docMk/>
            <pc:sldMk cId="3109663363" sldId="266"/>
            <ac:spMk id="35" creationId="{FFEE5ECD-1656-7FF2-F64D-3401F7047E5E}"/>
          </ac:spMkLst>
        </pc:spChg>
        <pc:spChg chg="add mod">
          <ac:chgData name="琨貿 林" userId="d7227010f41ca074" providerId="LiveId" clId="{F9D363A2-12D7-462D-8ABE-ADBB9C02E355}" dt="2024-12-24T02:36:51.427" v="603" actId="20577"/>
          <ac:spMkLst>
            <pc:docMk/>
            <pc:sldMk cId="3109663363" sldId="266"/>
            <ac:spMk id="41" creationId="{843AE44C-EE08-12D8-A6CD-3C12D8C42238}"/>
          </ac:spMkLst>
        </pc:spChg>
        <pc:spChg chg="add del mod">
          <ac:chgData name="琨貿 林" userId="d7227010f41ca074" providerId="LiveId" clId="{F9D363A2-12D7-462D-8ABE-ADBB9C02E355}" dt="2024-12-24T02:37:20.550" v="614" actId="478"/>
          <ac:spMkLst>
            <pc:docMk/>
            <pc:sldMk cId="3109663363" sldId="266"/>
            <ac:spMk id="43" creationId="{94895A74-EF44-881C-90B9-17C4A1A202F1}"/>
          </ac:spMkLst>
        </pc:spChg>
        <pc:spChg chg="add mod">
          <ac:chgData name="琨貿 林" userId="d7227010f41ca074" providerId="LiveId" clId="{F9D363A2-12D7-462D-8ABE-ADBB9C02E355}" dt="2024-12-24T02:39:02.777" v="743" actId="20577"/>
          <ac:spMkLst>
            <pc:docMk/>
            <pc:sldMk cId="3109663363" sldId="266"/>
            <ac:spMk id="44" creationId="{B8E08832-A148-01DB-D658-349D709DDC9E}"/>
          </ac:spMkLst>
        </pc:spChg>
        <pc:spChg chg="add mod">
          <ac:chgData name="琨貿 林" userId="d7227010f41ca074" providerId="LiveId" clId="{F9D363A2-12D7-462D-8ABE-ADBB9C02E355}" dt="2024-12-24T02:52:48.248" v="1145" actId="1076"/>
          <ac:spMkLst>
            <pc:docMk/>
            <pc:sldMk cId="3109663363" sldId="266"/>
            <ac:spMk id="54" creationId="{DBA6755E-72C4-D52F-D69E-69BB4B52472B}"/>
          </ac:spMkLst>
        </pc:spChg>
        <pc:picChg chg="add mod modCrop">
          <ac:chgData name="琨貿 林" userId="d7227010f41ca074" providerId="LiveId" clId="{F9D363A2-12D7-462D-8ABE-ADBB9C02E355}" dt="2024-12-24T02:20:14.360" v="230" actId="931"/>
          <ac:picMkLst>
            <pc:docMk/>
            <pc:sldMk cId="3109663363" sldId="266"/>
            <ac:picMk id="11" creationId="{DC0EA5CF-715A-7E30-F538-16E296323489}"/>
          </ac:picMkLst>
        </pc:picChg>
        <pc:picChg chg="add del mod">
          <ac:chgData name="琨貿 林" userId="d7227010f41ca074" providerId="LiveId" clId="{F9D363A2-12D7-462D-8ABE-ADBB9C02E355}" dt="2024-12-24T02:22:44.045" v="268" actId="478"/>
          <ac:picMkLst>
            <pc:docMk/>
            <pc:sldMk cId="3109663363" sldId="266"/>
            <ac:picMk id="13" creationId="{E3285FA8-6375-5EC5-1924-F7DEB12EBBA6}"/>
          </ac:picMkLst>
        </pc:picChg>
        <pc:picChg chg="del">
          <ac:chgData name="琨貿 林" userId="d7227010f41ca074" providerId="LiveId" clId="{F9D363A2-12D7-462D-8ABE-ADBB9C02E355}" dt="2024-12-24T02:19:23.663" v="221" actId="478"/>
          <ac:picMkLst>
            <pc:docMk/>
            <pc:sldMk cId="3109663363" sldId="266"/>
            <ac:picMk id="14" creationId="{5BE1D7AB-8235-46A6-A6BA-E5899AA85515}"/>
          </ac:picMkLst>
        </pc:picChg>
        <pc:picChg chg="del">
          <ac:chgData name="琨貿 林" userId="d7227010f41ca074" providerId="LiveId" clId="{F9D363A2-12D7-462D-8ABE-ADBB9C02E355}" dt="2024-12-24T02:19:24.256" v="222" actId="478"/>
          <ac:picMkLst>
            <pc:docMk/>
            <pc:sldMk cId="3109663363" sldId="266"/>
            <ac:picMk id="15" creationId="{E84B3D0F-3DB2-4428-A683-C2C7CEEF407D}"/>
          </ac:picMkLst>
        </pc:picChg>
        <pc:picChg chg="del">
          <ac:chgData name="琨貿 林" userId="d7227010f41ca074" providerId="LiveId" clId="{F9D363A2-12D7-462D-8ABE-ADBB9C02E355}" dt="2024-12-24T02:19:23.042" v="220" actId="478"/>
          <ac:picMkLst>
            <pc:docMk/>
            <pc:sldMk cId="3109663363" sldId="266"/>
            <ac:picMk id="16" creationId="{47D7CD50-3D0D-4E37-A729-30A7E650983B}"/>
          </ac:picMkLst>
        </pc:picChg>
        <pc:picChg chg="add del mod">
          <ac:chgData name="琨貿 林" userId="d7227010f41ca074" providerId="LiveId" clId="{F9D363A2-12D7-462D-8ABE-ADBB9C02E355}" dt="2024-12-24T02:22:44.720" v="269" actId="478"/>
          <ac:picMkLst>
            <pc:docMk/>
            <pc:sldMk cId="3109663363" sldId="266"/>
            <ac:picMk id="18" creationId="{42852CEE-645D-0A85-E098-646364800D0B}"/>
          </ac:picMkLst>
        </pc:picChg>
        <pc:picChg chg="add del mod">
          <ac:chgData name="琨貿 林" userId="d7227010f41ca074" providerId="LiveId" clId="{F9D363A2-12D7-462D-8ABE-ADBB9C02E355}" dt="2024-12-24T02:26:07.958" v="276" actId="478"/>
          <ac:picMkLst>
            <pc:docMk/>
            <pc:sldMk cId="3109663363" sldId="266"/>
            <ac:picMk id="20" creationId="{3E5DA4D0-F812-6C73-8E50-53A16CF34DED}"/>
          </ac:picMkLst>
        </pc:picChg>
        <pc:picChg chg="add del mod">
          <ac:chgData name="琨貿 林" userId="d7227010f41ca074" providerId="LiveId" clId="{F9D363A2-12D7-462D-8ABE-ADBB9C02E355}" dt="2024-12-24T02:26:08.504" v="277" actId="478"/>
          <ac:picMkLst>
            <pc:docMk/>
            <pc:sldMk cId="3109663363" sldId="266"/>
            <ac:picMk id="22" creationId="{C1BC0B04-36EA-A524-3896-B75A5B5AA518}"/>
          </ac:picMkLst>
        </pc:picChg>
        <pc:picChg chg="add mod">
          <ac:chgData name="琨貿 林" userId="d7227010f41ca074" providerId="LiveId" clId="{F9D363A2-12D7-462D-8ABE-ADBB9C02E355}" dt="2024-12-24T02:32:49.540" v="449" actId="1076"/>
          <ac:picMkLst>
            <pc:docMk/>
            <pc:sldMk cId="3109663363" sldId="266"/>
            <ac:picMk id="24" creationId="{CE1092B4-2E85-D160-03C4-95BCD276DDF5}"/>
          </ac:picMkLst>
        </pc:picChg>
        <pc:picChg chg="add del mod">
          <ac:chgData name="琨貿 林" userId="d7227010f41ca074" providerId="LiveId" clId="{F9D363A2-12D7-462D-8ABE-ADBB9C02E355}" dt="2024-12-24T02:27:57.962" v="293" actId="478"/>
          <ac:picMkLst>
            <pc:docMk/>
            <pc:sldMk cId="3109663363" sldId="266"/>
            <ac:picMk id="26" creationId="{CF8A68C8-E68D-8CCD-9910-E63731BDD1FB}"/>
          </ac:picMkLst>
        </pc:picChg>
        <pc:picChg chg="add del mod">
          <ac:chgData name="琨貿 林" userId="d7227010f41ca074" providerId="LiveId" clId="{F9D363A2-12D7-462D-8ABE-ADBB9C02E355}" dt="2024-12-24T02:28:10.752" v="299" actId="478"/>
          <ac:picMkLst>
            <pc:docMk/>
            <pc:sldMk cId="3109663363" sldId="266"/>
            <ac:picMk id="28" creationId="{17D78656-1A40-574C-FE31-2001B26E465A}"/>
          </ac:picMkLst>
        </pc:picChg>
        <pc:picChg chg="add del mod">
          <ac:chgData name="琨貿 林" userId="d7227010f41ca074" providerId="LiveId" clId="{F9D363A2-12D7-462D-8ABE-ADBB9C02E355}" dt="2024-12-24T02:29:08.677" v="307" actId="478"/>
          <ac:picMkLst>
            <pc:docMk/>
            <pc:sldMk cId="3109663363" sldId="266"/>
            <ac:picMk id="30" creationId="{41AB2800-36E2-03F6-50E4-284B6A1B9EF7}"/>
          </ac:picMkLst>
        </pc:picChg>
        <pc:picChg chg="add del mod">
          <ac:chgData name="琨貿 林" userId="d7227010f41ca074" providerId="LiveId" clId="{F9D363A2-12D7-462D-8ABE-ADBB9C02E355}" dt="2024-12-24T02:50:16.260" v="1047" actId="478"/>
          <ac:picMkLst>
            <pc:docMk/>
            <pc:sldMk cId="3109663363" sldId="266"/>
            <ac:picMk id="32" creationId="{0258BF9B-5CEC-58DF-91B8-CAB173EF8C54}"/>
          </ac:picMkLst>
        </pc:picChg>
        <pc:picChg chg="add mod">
          <ac:chgData name="琨貿 林" userId="d7227010f41ca074" providerId="LiveId" clId="{F9D363A2-12D7-462D-8ABE-ADBB9C02E355}" dt="2024-12-24T07:14:41.022" v="5187" actId="1076"/>
          <ac:picMkLst>
            <pc:docMk/>
            <pc:sldMk cId="3109663363" sldId="266"/>
            <ac:picMk id="52" creationId="{9AC7088B-7F3E-819C-E894-1C37757194F9}"/>
          </ac:picMkLst>
        </pc:picChg>
        <pc:cxnChg chg="add mod">
          <ac:chgData name="琨貿 林" userId="d7227010f41ca074" providerId="LiveId" clId="{F9D363A2-12D7-462D-8ABE-ADBB9C02E355}" dt="2024-12-24T02:33:28.676" v="462" actId="14100"/>
          <ac:cxnSpMkLst>
            <pc:docMk/>
            <pc:sldMk cId="3109663363" sldId="266"/>
            <ac:cxnSpMk id="34" creationId="{DE99EE9B-ADD2-0835-F993-B1335697E848}"/>
          </ac:cxnSpMkLst>
        </pc:cxnChg>
        <pc:cxnChg chg="add mod ord">
          <ac:chgData name="琨貿 林" userId="d7227010f41ca074" providerId="LiveId" clId="{F9D363A2-12D7-462D-8ABE-ADBB9C02E355}" dt="2024-12-24T02:50:53.724" v="1055" actId="1076"/>
          <ac:cxnSpMkLst>
            <pc:docMk/>
            <pc:sldMk cId="3109663363" sldId="266"/>
            <ac:cxnSpMk id="36" creationId="{D9D084DD-3C60-7E9B-A9B7-EAE3E29F0D81}"/>
          </ac:cxnSpMkLst>
        </pc:cxnChg>
        <pc:cxnChg chg="add mod">
          <ac:chgData name="琨貿 林" userId="d7227010f41ca074" providerId="LiveId" clId="{F9D363A2-12D7-462D-8ABE-ADBB9C02E355}" dt="2024-12-24T02:39:19.852" v="748" actId="14100"/>
          <ac:cxnSpMkLst>
            <pc:docMk/>
            <pc:sldMk cId="3109663363" sldId="266"/>
            <ac:cxnSpMk id="45" creationId="{D5D3333C-5526-B488-554E-5E33E2567FA0}"/>
          </ac:cxnSpMkLst>
        </pc:cxnChg>
        <pc:cxnChg chg="add mod ord">
          <ac:chgData name="琨貿 林" userId="d7227010f41ca074" providerId="LiveId" clId="{F9D363A2-12D7-462D-8ABE-ADBB9C02E355}" dt="2024-12-24T02:50:30.709" v="1051" actId="166"/>
          <ac:cxnSpMkLst>
            <pc:docMk/>
            <pc:sldMk cId="3109663363" sldId="266"/>
            <ac:cxnSpMk id="48" creationId="{B708BB43-EE37-E4B3-DAD4-8CF1D55EFC6B}"/>
          </ac:cxnSpMkLst>
        </pc:cxnChg>
        <pc:cxnChg chg="add mod">
          <ac:chgData name="琨貿 林" userId="d7227010f41ca074" providerId="LiveId" clId="{F9D363A2-12D7-462D-8ABE-ADBB9C02E355}" dt="2024-12-24T02:52:51.306" v="1146" actId="14100"/>
          <ac:cxnSpMkLst>
            <pc:docMk/>
            <pc:sldMk cId="3109663363" sldId="266"/>
            <ac:cxnSpMk id="55" creationId="{98823FE7-4D34-CD02-2DCE-D4F55431064A}"/>
          </ac:cxnSpMkLst>
        </pc:cxnChg>
      </pc:sldChg>
      <pc:sldChg chg="del">
        <pc:chgData name="琨貿 林" userId="d7227010f41ca074" providerId="LiveId" clId="{F9D363A2-12D7-462D-8ABE-ADBB9C02E355}" dt="2024-12-24T05:44:18.007" v="4004" actId="47"/>
        <pc:sldMkLst>
          <pc:docMk/>
          <pc:sldMk cId="2116083908" sldId="274"/>
        </pc:sldMkLst>
      </pc:sldChg>
      <pc:sldChg chg="addSp delSp modSp mod ord">
        <pc:chgData name="琨貿 林" userId="d7227010f41ca074" providerId="LiveId" clId="{F9D363A2-12D7-462D-8ABE-ADBB9C02E355}" dt="2024-12-24T07:14:31.324" v="5184" actId="20577"/>
        <pc:sldMkLst>
          <pc:docMk/>
          <pc:sldMk cId="2087898114" sldId="277"/>
        </pc:sldMkLst>
        <pc:spChg chg="del">
          <ac:chgData name="琨貿 林" userId="d7227010f41ca074" providerId="LiveId" clId="{F9D363A2-12D7-462D-8ABE-ADBB9C02E355}" dt="2024-12-24T05:44:48.231" v="4006" actId="478"/>
          <ac:spMkLst>
            <pc:docMk/>
            <pc:sldMk cId="2087898114" sldId="277"/>
            <ac:spMk id="4" creationId="{107FD102-23E4-307A-713A-EB921AFCCC27}"/>
          </ac:spMkLst>
        </pc:spChg>
        <pc:spChg chg="del">
          <ac:chgData name="琨貿 林" userId="d7227010f41ca074" providerId="LiveId" clId="{F9D363A2-12D7-462D-8ABE-ADBB9C02E355}" dt="2024-12-24T05:50:03.161" v="4348" actId="931"/>
          <ac:spMkLst>
            <pc:docMk/>
            <pc:sldMk cId="2087898114" sldId="277"/>
            <ac:spMk id="6" creationId="{77F5AA1E-6F17-5953-2023-B1E6A2012343}"/>
          </ac:spMkLst>
        </pc:spChg>
        <pc:spChg chg="del">
          <ac:chgData name="琨貿 林" userId="d7227010f41ca074" providerId="LiveId" clId="{F9D363A2-12D7-462D-8ABE-ADBB9C02E355}" dt="2024-12-24T05:50:22.482" v="4349" actId="931"/>
          <ac:spMkLst>
            <pc:docMk/>
            <pc:sldMk cId="2087898114" sldId="277"/>
            <ac:spMk id="8" creationId="{A0BEA736-AAEE-FDAA-89B9-EFC7C1B82A72}"/>
          </ac:spMkLst>
        </pc:spChg>
        <pc:spChg chg="del">
          <ac:chgData name="琨貿 林" userId="d7227010f41ca074" providerId="LiveId" clId="{F9D363A2-12D7-462D-8ABE-ADBB9C02E355}" dt="2024-12-24T05:50:49.884" v="4353" actId="478"/>
          <ac:spMkLst>
            <pc:docMk/>
            <pc:sldMk cId="2087898114" sldId="277"/>
            <ac:spMk id="10" creationId="{7F76FB2F-3E12-C81C-B216-88202783915A}"/>
          </ac:spMkLst>
        </pc:spChg>
        <pc:spChg chg="mod">
          <ac:chgData name="琨貿 林" userId="d7227010f41ca074" providerId="LiveId" clId="{F9D363A2-12D7-462D-8ABE-ADBB9C02E355}" dt="2024-12-24T06:06:00.426" v="4492" actId="27636"/>
          <ac:spMkLst>
            <pc:docMk/>
            <pc:sldMk cId="2087898114" sldId="277"/>
            <ac:spMk id="11" creationId="{79D37F2E-EB29-4FAE-A77B-C75DADA5826A}"/>
          </ac:spMkLst>
        </pc:spChg>
        <pc:spChg chg="add del mod">
          <ac:chgData name="琨貿 林" userId="d7227010f41ca074" providerId="LiveId" clId="{F9D363A2-12D7-462D-8ABE-ADBB9C02E355}" dt="2024-12-24T05:50:53.050" v="4355" actId="478"/>
          <ac:spMkLst>
            <pc:docMk/>
            <pc:sldMk cId="2087898114" sldId="277"/>
            <ac:spMk id="17" creationId="{E5523C38-4FD0-96F9-C961-30DF94A6FC86}"/>
          </ac:spMkLst>
        </pc:spChg>
        <pc:spChg chg="add mod">
          <ac:chgData name="琨貿 林" userId="d7227010f41ca074" providerId="LiveId" clId="{F9D363A2-12D7-462D-8ABE-ADBB9C02E355}" dt="2024-12-24T06:24:57.590" v="4941" actId="113"/>
          <ac:spMkLst>
            <pc:docMk/>
            <pc:sldMk cId="2087898114" sldId="277"/>
            <ac:spMk id="18" creationId="{EDA3FC69-E037-CEFE-3D9F-6D98449286B4}"/>
          </ac:spMkLst>
        </pc:spChg>
        <pc:spChg chg="del">
          <ac:chgData name="琨貿 林" userId="d7227010f41ca074" providerId="LiveId" clId="{F9D363A2-12D7-462D-8ABE-ADBB9C02E355}" dt="2024-12-24T05:50:51.296" v="4354" actId="478"/>
          <ac:spMkLst>
            <pc:docMk/>
            <pc:sldMk cId="2087898114" sldId="277"/>
            <ac:spMk id="29" creationId="{AA6A305D-EA59-470F-B351-EBA6253A6307}"/>
          </ac:spMkLst>
        </pc:spChg>
        <pc:spChg chg="del">
          <ac:chgData name="琨貿 林" userId="d7227010f41ca074" providerId="LiveId" clId="{F9D363A2-12D7-462D-8ABE-ADBB9C02E355}" dt="2024-12-24T06:01:33.270" v="4440" actId="478"/>
          <ac:spMkLst>
            <pc:docMk/>
            <pc:sldMk cId="2087898114" sldId="277"/>
            <ac:spMk id="30" creationId="{7C0CAB7D-9C8C-4038-8019-9B45FE22B410}"/>
          </ac:spMkLst>
        </pc:spChg>
        <pc:spChg chg="del mod">
          <ac:chgData name="琨貿 林" userId="d7227010f41ca074" providerId="LiveId" clId="{F9D363A2-12D7-462D-8ABE-ADBB9C02E355}" dt="2024-12-24T06:01:35.066" v="4442" actId="478"/>
          <ac:spMkLst>
            <pc:docMk/>
            <pc:sldMk cId="2087898114" sldId="277"/>
            <ac:spMk id="31" creationId="{C7B6A857-C849-4B32-9139-4E287E95D16F}"/>
          </ac:spMkLst>
        </pc:spChg>
        <pc:spChg chg="add del mod">
          <ac:chgData name="琨貿 林" userId="d7227010f41ca074" providerId="LiveId" clId="{F9D363A2-12D7-462D-8ABE-ADBB9C02E355}" dt="2024-12-24T06:04:42.632" v="4460" actId="478"/>
          <ac:spMkLst>
            <pc:docMk/>
            <pc:sldMk cId="2087898114" sldId="277"/>
            <ac:spMk id="37" creationId="{83BA792A-3DB6-6B75-6BA8-81A5AC823702}"/>
          </ac:spMkLst>
        </pc:spChg>
        <pc:spChg chg="add del mod">
          <ac:chgData name="琨貿 林" userId="d7227010f41ca074" providerId="LiveId" clId="{F9D363A2-12D7-462D-8ABE-ADBB9C02E355}" dt="2024-12-24T06:04:42.333" v="4459" actId="478"/>
          <ac:spMkLst>
            <pc:docMk/>
            <pc:sldMk cId="2087898114" sldId="277"/>
            <ac:spMk id="39" creationId="{F82C9706-DF1B-C6C4-9677-49A9EB93FDD1}"/>
          </ac:spMkLst>
        </pc:spChg>
        <pc:spChg chg="add del mod">
          <ac:chgData name="琨貿 林" userId="d7227010f41ca074" providerId="LiveId" clId="{F9D363A2-12D7-462D-8ABE-ADBB9C02E355}" dt="2024-12-24T06:05:03.345" v="4463" actId="478"/>
          <ac:spMkLst>
            <pc:docMk/>
            <pc:sldMk cId="2087898114" sldId="277"/>
            <ac:spMk id="41" creationId="{D995C614-D64A-0077-F6AA-41CBB84D2160}"/>
          </ac:spMkLst>
        </pc:spChg>
        <pc:spChg chg="add del mod">
          <ac:chgData name="琨貿 林" userId="d7227010f41ca074" providerId="LiveId" clId="{F9D363A2-12D7-462D-8ABE-ADBB9C02E355}" dt="2024-12-24T06:05:14.989" v="4465" actId="478"/>
          <ac:spMkLst>
            <pc:docMk/>
            <pc:sldMk cId="2087898114" sldId="277"/>
            <ac:spMk id="43" creationId="{057DC9B6-AB3E-1D95-0306-ED226E7EE51F}"/>
          </ac:spMkLst>
        </pc:spChg>
        <pc:spChg chg="add del mod">
          <ac:chgData name="琨貿 林" userId="d7227010f41ca074" providerId="LiveId" clId="{F9D363A2-12D7-462D-8ABE-ADBB9C02E355}" dt="2024-12-24T06:06:18.928" v="4503"/>
          <ac:spMkLst>
            <pc:docMk/>
            <pc:sldMk cId="2087898114" sldId="277"/>
            <ac:spMk id="44" creationId="{CDA6EDDE-1D09-4EA8-A8D5-A14929048309}"/>
          </ac:spMkLst>
        </pc:spChg>
        <pc:spChg chg="add mod">
          <ac:chgData name="琨貿 林" userId="d7227010f41ca074" providerId="LiveId" clId="{F9D363A2-12D7-462D-8ABE-ADBB9C02E355}" dt="2024-12-24T06:25:01.035" v="4942" actId="1076"/>
          <ac:spMkLst>
            <pc:docMk/>
            <pc:sldMk cId="2087898114" sldId="277"/>
            <ac:spMk id="45" creationId="{5983763C-5A03-8BB6-0342-29A0DF721F5D}"/>
          </ac:spMkLst>
        </pc:spChg>
        <pc:spChg chg="add mod">
          <ac:chgData name="琨貿 林" userId="d7227010f41ca074" providerId="LiveId" clId="{F9D363A2-12D7-462D-8ABE-ADBB9C02E355}" dt="2024-12-24T06:06:49.111" v="4524" actId="14100"/>
          <ac:spMkLst>
            <pc:docMk/>
            <pc:sldMk cId="2087898114" sldId="277"/>
            <ac:spMk id="46" creationId="{C6D7AEA0-9343-8E72-3342-2E16E0557718}"/>
          </ac:spMkLst>
        </pc:spChg>
        <pc:spChg chg="add mod">
          <ac:chgData name="琨貿 林" userId="d7227010f41ca074" providerId="LiveId" clId="{F9D363A2-12D7-462D-8ABE-ADBB9C02E355}" dt="2024-12-24T06:07:11.830" v="4540" actId="20577"/>
          <ac:spMkLst>
            <pc:docMk/>
            <pc:sldMk cId="2087898114" sldId="277"/>
            <ac:spMk id="47" creationId="{46F1DC9E-689D-9BF5-ADC1-C276BF8B215C}"/>
          </ac:spMkLst>
        </pc:spChg>
        <pc:spChg chg="add mod">
          <ac:chgData name="琨貿 林" userId="d7227010f41ca074" providerId="LiveId" clId="{F9D363A2-12D7-462D-8ABE-ADBB9C02E355}" dt="2024-12-24T06:07:46.194" v="4570" actId="1076"/>
          <ac:spMkLst>
            <pc:docMk/>
            <pc:sldMk cId="2087898114" sldId="277"/>
            <ac:spMk id="48" creationId="{C62EDD93-9D0B-E047-CFCD-DDED9AF2902A}"/>
          </ac:spMkLst>
        </pc:spChg>
        <pc:spChg chg="add mod">
          <ac:chgData name="琨貿 林" userId="d7227010f41ca074" providerId="LiveId" clId="{F9D363A2-12D7-462D-8ABE-ADBB9C02E355}" dt="2024-12-24T06:08:04.059" v="4598" actId="14100"/>
          <ac:spMkLst>
            <pc:docMk/>
            <pc:sldMk cId="2087898114" sldId="277"/>
            <ac:spMk id="49" creationId="{2FCDEFBD-BAB9-C13E-7D24-17ECE76ADD7E}"/>
          </ac:spMkLst>
        </pc:spChg>
        <pc:spChg chg="add mod">
          <ac:chgData name="琨貿 林" userId="d7227010f41ca074" providerId="LiveId" clId="{F9D363A2-12D7-462D-8ABE-ADBB9C02E355}" dt="2024-12-24T06:08:12.676" v="4615" actId="14100"/>
          <ac:spMkLst>
            <pc:docMk/>
            <pc:sldMk cId="2087898114" sldId="277"/>
            <ac:spMk id="50" creationId="{126C64EA-1494-6407-4FD1-CB2A20A93530}"/>
          </ac:spMkLst>
        </pc:spChg>
        <pc:spChg chg="add mod">
          <ac:chgData name="琨貿 林" userId="d7227010f41ca074" providerId="LiveId" clId="{F9D363A2-12D7-462D-8ABE-ADBB9C02E355}" dt="2024-12-24T06:08:49.375" v="4649" actId="1076"/>
          <ac:spMkLst>
            <pc:docMk/>
            <pc:sldMk cId="2087898114" sldId="277"/>
            <ac:spMk id="51" creationId="{7C93F928-C008-1321-DD28-EEF5AAAB2197}"/>
          </ac:spMkLst>
        </pc:spChg>
        <pc:spChg chg="add mod">
          <ac:chgData name="琨貿 林" userId="d7227010f41ca074" providerId="LiveId" clId="{F9D363A2-12D7-462D-8ABE-ADBB9C02E355}" dt="2024-12-24T07:14:31.324" v="5184" actId="20577"/>
          <ac:spMkLst>
            <pc:docMk/>
            <pc:sldMk cId="2087898114" sldId="277"/>
            <ac:spMk id="54" creationId="{766CB23C-A8E0-911F-0203-7BDB237D95F3}"/>
          </ac:spMkLst>
        </pc:spChg>
        <pc:graphicFrameChg chg="add del mod">
          <ac:chgData name="琨貿 林" userId="d7227010f41ca074" providerId="LiveId" clId="{F9D363A2-12D7-462D-8ABE-ADBB9C02E355}" dt="2024-12-24T06:03:37.869" v="4447" actId="478"/>
          <ac:graphicFrameMkLst>
            <pc:docMk/>
            <pc:sldMk cId="2087898114" sldId="277"/>
            <ac:graphicFrameMk id="33" creationId="{E581C14E-0B29-C0EB-4ED9-82E4A5DA6C23}"/>
          </ac:graphicFrameMkLst>
        </pc:graphicFrameChg>
        <pc:picChg chg="add del mod">
          <ac:chgData name="琨貿 林" userId="d7227010f41ca074" providerId="LiveId" clId="{F9D363A2-12D7-462D-8ABE-ADBB9C02E355}" dt="2024-12-24T06:04:59.099" v="4462" actId="478"/>
          <ac:picMkLst>
            <pc:docMk/>
            <pc:sldMk cId="2087898114" sldId="277"/>
            <ac:picMk id="13" creationId="{3DB20A2C-7157-58B6-7236-1DE58C8E1E83}"/>
          </ac:picMkLst>
        </pc:picChg>
        <pc:picChg chg="add del mod modCrop">
          <ac:chgData name="琨貿 林" userId="d7227010f41ca074" providerId="LiveId" clId="{F9D363A2-12D7-462D-8ABE-ADBB9C02E355}" dt="2024-12-24T06:05:12.760" v="4464" actId="478"/>
          <ac:picMkLst>
            <pc:docMk/>
            <pc:sldMk cId="2087898114" sldId="277"/>
            <ac:picMk id="15" creationId="{39168E88-CAC4-B37D-2858-246069A0BD1F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0" creationId="{E43D0CFB-E6C8-E309-2DCF-DF62C23C3886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2" creationId="{0959D6BC-7CDD-AF5B-7A03-BD4F5796CA00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4" creationId="{D054D0FF-6F58-4987-5F8A-9BCE586D4977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6" creationId="{8588E152-8EE0-74E1-9B36-13E53EB323A7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8" creationId="{EF5664EE-400C-B0CC-5289-9EB962E7CEBB}"/>
          </ac:picMkLst>
        </pc:picChg>
        <pc:picChg chg="add mod modCrop">
          <ac:chgData name="琨貿 林" userId="d7227010f41ca074" providerId="LiveId" clId="{F9D363A2-12D7-462D-8ABE-ADBB9C02E355}" dt="2024-12-24T06:08:52.152" v="4650" actId="1076"/>
          <ac:picMkLst>
            <pc:docMk/>
            <pc:sldMk cId="2087898114" sldId="277"/>
            <ac:picMk id="35" creationId="{F0666794-EF1C-ABEC-BFED-3A38042602DA}"/>
          </ac:picMkLst>
        </pc:picChg>
        <pc:picChg chg="add mod">
          <ac:chgData name="琨貿 林" userId="d7227010f41ca074" providerId="LiveId" clId="{F9D363A2-12D7-462D-8ABE-ADBB9C02E355}" dt="2024-12-24T06:21:33.215" v="4836" actId="1076"/>
          <ac:picMkLst>
            <pc:docMk/>
            <pc:sldMk cId="2087898114" sldId="277"/>
            <ac:picMk id="53" creationId="{9D87DB87-429C-B951-6499-6FC755B19F2B}"/>
          </ac:picMkLst>
        </pc:picChg>
      </pc:sldChg>
      <pc:sldChg chg="addSp delSp modSp mod">
        <pc:chgData name="琨貿 林" userId="d7227010f41ca074" providerId="LiveId" clId="{F9D363A2-12D7-462D-8ABE-ADBB9C02E355}" dt="2024-12-24T06:24:22.744" v="4938" actId="478"/>
        <pc:sldMkLst>
          <pc:docMk/>
          <pc:sldMk cId="1986218152" sldId="279"/>
        </pc:sldMkLst>
        <pc:spChg chg="del">
          <ac:chgData name="琨貿 林" userId="d7227010f41ca074" providerId="LiveId" clId="{F9D363A2-12D7-462D-8ABE-ADBB9C02E355}" dt="2024-12-24T06:24:22.744" v="4938" actId="478"/>
          <ac:spMkLst>
            <pc:docMk/>
            <pc:sldMk cId="1986218152" sldId="279"/>
            <ac:spMk id="2" creationId="{48879C48-1F66-4AFB-9003-9565EE0C24BC}"/>
          </ac:spMkLst>
        </pc:spChg>
        <pc:spChg chg="del">
          <ac:chgData name="琨貿 林" userId="d7227010f41ca074" providerId="LiveId" clId="{F9D363A2-12D7-462D-8ABE-ADBB9C02E355}" dt="2024-12-24T06:10:17.876" v="4662" actId="478"/>
          <ac:spMkLst>
            <pc:docMk/>
            <pc:sldMk cId="1986218152" sldId="279"/>
            <ac:spMk id="3" creationId="{0FB5D107-9A6C-44A8-AF0C-30DEE3DE5BD5}"/>
          </ac:spMkLst>
        </pc:spChg>
        <pc:spChg chg="add del mod">
          <ac:chgData name="琨貿 林" userId="d7227010f41ca074" providerId="LiveId" clId="{F9D363A2-12D7-462D-8ABE-ADBB9C02E355}" dt="2024-12-24T02:17:27.418" v="201"/>
          <ac:spMkLst>
            <pc:docMk/>
            <pc:sldMk cId="1986218152" sldId="279"/>
            <ac:spMk id="6" creationId="{D25E4848-B199-2EE9-B32D-9928342249E2}"/>
          </ac:spMkLst>
        </pc:spChg>
        <pc:spChg chg="mod">
          <ac:chgData name="琨貿 林" userId="d7227010f41ca074" providerId="LiveId" clId="{F9D363A2-12D7-462D-8ABE-ADBB9C02E355}" dt="2024-12-24T02:21:37.848" v="263" actId="20577"/>
          <ac:spMkLst>
            <pc:docMk/>
            <pc:sldMk cId="1986218152" sldId="279"/>
            <ac:spMk id="11" creationId="{BD10AD8D-8DE5-40F2-A2F2-E7567BEC34E4}"/>
          </ac:spMkLst>
        </pc:spChg>
        <pc:picChg chg="add mod modCrop">
          <ac:chgData name="琨貿 林" userId="d7227010f41ca074" providerId="LiveId" clId="{F9D363A2-12D7-462D-8ABE-ADBB9C02E355}" dt="2024-12-24T06:11:35.408" v="4676" actId="1076"/>
          <ac:picMkLst>
            <pc:docMk/>
            <pc:sldMk cId="1986218152" sldId="279"/>
            <ac:picMk id="8" creationId="{106B412A-24B1-5146-2C3B-F0197A4558A9}"/>
          </ac:picMkLst>
        </pc:picChg>
        <pc:picChg chg="add del mod">
          <ac:chgData name="琨貿 林" userId="d7227010f41ca074" providerId="LiveId" clId="{F9D363A2-12D7-462D-8ABE-ADBB9C02E355}" dt="2024-12-24T06:11:09.196" v="4668" actId="478"/>
          <ac:picMkLst>
            <pc:docMk/>
            <pc:sldMk cId="1986218152" sldId="279"/>
            <ac:picMk id="12" creationId="{3D2567F4-1C41-AFF6-D3AE-4F4463CDD612}"/>
          </ac:picMkLst>
        </pc:picChg>
        <pc:picChg chg="add mod ord">
          <ac:chgData name="琨貿 林" userId="d7227010f41ca074" providerId="LiveId" clId="{F9D363A2-12D7-462D-8ABE-ADBB9C02E355}" dt="2024-12-24T06:11:30.801" v="4675" actId="167"/>
          <ac:picMkLst>
            <pc:docMk/>
            <pc:sldMk cId="1986218152" sldId="279"/>
            <ac:picMk id="14" creationId="{666A75C5-29B2-3D42-884C-BB7132196E1D}"/>
          </ac:picMkLst>
        </pc:picChg>
        <pc:picChg chg="del">
          <ac:chgData name="琨貿 林" userId="d7227010f41ca074" providerId="LiveId" clId="{F9D363A2-12D7-462D-8ABE-ADBB9C02E355}" dt="2024-12-24T02:13:19.932" v="0" actId="478"/>
          <ac:picMkLst>
            <pc:docMk/>
            <pc:sldMk cId="1986218152" sldId="279"/>
            <ac:picMk id="17" creationId="{3FA0F8C9-F32D-4445-8575-A05AF1461A66}"/>
          </ac:picMkLst>
        </pc:picChg>
      </pc:sldChg>
      <pc:sldChg chg="del">
        <pc:chgData name="琨貿 林" userId="d7227010f41ca074" providerId="LiveId" clId="{F9D363A2-12D7-462D-8ABE-ADBB9C02E355}" dt="2024-12-24T06:12:25.941" v="4678" actId="47"/>
        <pc:sldMkLst>
          <pc:docMk/>
          <pc:sldMk cId="1439886384" sldId="280"/>
        </pc:sldMkLst>
      </pc:sldChg>
      <pc:sldChg chg="del">
        <pc:chgData name="琨貿 林" userId="d7227010f41ca074" providerId="LiveId" clId="{F9D363A2-12D7-462D-8ABE-ADBB9C02E355}" dt="2024-12-24T06:12:32.364" v="4679" actId="47"/>
        <pc:sldMkLst>
          <pc:docMk/>
          <pc:sldMk cId="892730812" sldId="281"/>
        </pc:sldMkLst>
      </pc:sldChg>
      <pc:sldChg chg="del">
        <pc:chgData name="琨貿 林" userId="d7227010f41ca074" providerId="LiveId" clId="{F9D363A2-12D7-462D-8ABE-ADBB9C02E355}" dt="2024-12-24T05:44:24.834" v="4005" actId="47"/>
        <pc:sldMkLst>
          <pc:docMk/>
          <pc:sldMk cId="2180905419" sldId="282"/>
        </pc:sldMkLst>
      </pc:sldChg>
      <pc:sldChg chg="del">
        <pc:chgData name="琨貿 林" userId="d7227010f41ca074" providerId="LiveId" clId="{F9D363A2-12D7-462D-8ABE-ADBB9C02E355}" dt="2024-12-24T06:12:35.385" v="4680" actId="47"/>
        <pc:sldMkLst>
          <pc:docMk/>
          <pc:sldMk cId="2790495861" sldId="283"/>
        </pc:sldMkLst>
      </pc:sldChg>
      <pc:sldChg chg="addSp delSp modSp mod">
        <pc:chgData name="琨貿 林" userId="d7227010f41ca074" providerId="LiveId" clId="{F9D363A2-12D7-462D-8ABE-ADBB9C02E355}" dt="2024-12-24T06:14:55.473" v="4761" actId="1076"/>
        <pc:sldMkLst>
          <pc:docMk/>
          <pc:sldMk cId="3072132398" sldId="284"/>
        </pc:sldMkLst>
        <pc:spChg chg="del">
          <ac:chgData name="琨貿 林" userId="d7227010f41ca074" providerId="LiveId" clId="{F9D363A2-12D7-462D-8ABE-ADBB9C02E355}" dt="2024-12-24T06:13:33.518" v="4747" actId="478"/>
          <ac:spMkLst>
            <pc:docMk/>
            <pc:sldMk cId="3072132398" sldId="284"/>
            <ac:spMk id="2" creationId="{19299357-C510-4CDC-BDDB-D8538336101D}"/>
          </ac:spMkLst>
        </pc:spChg>
        <pc:spChg chg="del">
          <ac:chgData name="琨貿 林" userId="d7227010f41ca074" providerId="LiveId" clId="{F9D363A2-12D7-462D-8ABE-ADBB9C02E355}" dt="2024-12-24T06:13:31.318" v="4746" actId="478"/>
          <ac:spMkLst>
            <pc:docMk/>
            <pc:sldMk cId="3072132398" sldId="284"/>
            <ac:spMk id="3" creationId="{35B8722A-0496-450B-BB4E-45BEFBE287C5}"/>
          </ac:spMkLst>
        </pc:spChg>
        <pc:spChg chg="add del mod">
          <ac:chgData name="琨貿 林" userId="d7227010f41ca074" providerId="LiveId" clId="{F9D363A2-12D7-462D-8ABE-ADBB9C02E355}" dt="2024-12-24T06:13:28.341" v="4744" actId="478"/>
          <ac:spMkLst>
            <pc:docMk/>
            <pc:sldMk cId="3072132398" sldId="284"/>
            <ac:spMk id="6" creationId="{A5C08A3F-4EB9-9B18-DA97-6343E4922EB0}"/>
          </ac:spMkLst>
        </pc:spChg>
        <pc:spChg chg="mod">
          <ac:chgData name="琨貿 林" userId="d7227010f41ca074" providerId="LiveId" clId="{F9D363A2-12D7-462D-8ABE-ADBB9C02E355}" dt="2024-12-24T06:12:56.004" v="4695" actId="14100"/>
          <ac:spMkLst>
            <pc:docMk/>
            <pc:sldMk cId="3072132398" sldId="284"/>
            <ac:spMk id="8" creationId="{319A5A35-6EED-4F7C-B6D6-4C6AC9E334FD}"/>
          </ac:spMkLst>
        </pc:spChg>
        <pc:spChg chg="mod">
          <ac:chgData name="琨貿 林" userId="d7227010f41ca074" providerId="LiveId" clId="{F9D363A2-12D7-462D-8ABE-ADBB9C02E355}" dt="2024-12-24T06:13:45.837" v="4753" actId="2710"/>
          <ac:spMkLst>
            <pc:docMk/>
            <pc:sldMk cId="3072132398" sldId="284"/>
            <ac:spMk id="9" creationId="{F2CA6E79-6E12-4C7A-88B7-DDB611B87314}"/>
          </ac:spMkLst>
        </pc:spChg>
        <pc:spChg chg="add del mod">
          <ac:chgData name="琨貿 林" userId="d7227010f41ca074" providerId="LiveId" clId="{F9D363A2-12D7-462D-8ABE-ADBB9C02E355}" dt="2024-12-24T06:13:29.457" v="4745" actId="478"/>
          <ac:spMkLst>
            <pc:docMk/>
            <pc:sldMk cId="3072132398" sldId="284"/>
            <ac:spMk id="10" creationId="{B25192F3-46E3-F292-72F5-BDD7F2AA709C}"/>
          </ac:spMkLst>
        </pc:spChg>
        <pc:picChg chg="add mod">
          <ac:chgData name="琨貿 林" userId="d7227010f41ca074" providerId="LiveId" clId="{F9D363A2-12D7-462D-8ABE-ADBB9C02E355}" dt="2024-12-24T06:14:55.473" v="4761" actId="1076"/>
          <ac:picMkLst>
            <pc:docMk/>
            <pc:sldMk cId="3072132398" sldId="284"/>
            <ac:picMk id="12" creationId="{38AC5360-D6AD-7ED3-DECD-43433E16458A}"/>
          </ac:picMkLst>
        </pc:picChg>
        <pc:picChg chg="del">
          <ac:chgData name="琨貿 林" userId="d7227010f41ca074" providerId="LiveId" clId="{F9D363A2-12D7-462D-8ABE-ADBB9C02E355}" dt="2024-12-24T06:13:26.807" v="4742" actId="478"/>
          <ac:picMkLst>
            <pc:docMk/>
            <pc:sldMk cId="3072132398" sldId="284"/>
            <ac:picMk id="18" creationId="{D0391110-7107-4B4A-B27E-54A3331F0EC4}"/>
          </ac:picMkLst>
        </pc:picChg>
        <pc:picChg chg="del">
          <ac:chgData name="琨貿 林" userId="d7227010f41ca074" providerId="LiveId" clId="{F9D363A2-12D7-462D-8ABE-ADBB9C02E355}" dt="2024-12-24T06:13:27.268" v="4743" actId="478"/>
          <ac:picMkLst>
            <pc:docMk/>
            <pc:sldMk cId="3072132398" sldId="284"/>
            <ac:picMk id="23" creationId="{7B79146B-D30E-470A-9998-FE5CB03E3BC8}"/>
          </ac:picMkLst>
        </pc:picChg>
      </pc:sldChg>
      <pc:sldChg chg="addSp delSp modSp del mod">
        <pc:chgData name="琨貿 林" userId="d7227010f41ca074" providerId="LiveId" clId="{F9D363A2-12D7-462D-8ABE-ADBB9C02E355}" dt="2024-12-24T07:00:04.657" v="5060" actId="47"/>
        <pc:sldMkLst>
          <pc:docMk/>
          <pc:sldMk cId="3276393302" sldId="288"/>
        </pc:sldMkLst>
        <pc:spChg chg="del">
          <ac:chgData name="琨貿 林" userId="d7227010f41ca074" providerId="LiveId" clId="{F9D363A2-12D7-462D-8ABE-ADBB9C02E355}" dt="2024-12-24T06:18:34.024" v="4785" actId="478"/>
          <ac:spMkLst>
            <pc:docMk/>
            <pc:sldMk cId="3276393302" sldId="288"/>
            <ac:spMk id="2" creationId="{88A745C7-E196-458E-B493-7387298C2D17}"/>
          </ac:spMkLst>
        </pc:spChg>
        <pc:spChg chg="mod">
          <ac:chgData name="琨貿 林" userId="d7227010f41ca074" providerId="LiveId" clId="{F9D363A2-12D7-462D-8ABE-ADBB9C02E355}" dt="2024-12-24T06:19:42.845" v="4810" actId="1076"/>
          <ac:spMkLst>
            <pc:docMk/>
            <pc:sldMk cId="3276393302" sldId="288"/>
            <ac:spMk id="3" creationId="{22FA598F-5A54-440C-B392-A3CA49276522}"/>
          </ac:spMkLst>
        </pc:spChg>
        <pc:spChg chg="del">
          <ac:chgData name="琨貿 林" userId="d7227010f41ca074" providerId="LiveId" clId="{F9D363A2-12D7-462D-8ABE-ADBB9C02E355}" dt="2024-12-24T06:18:32.105" v="4784" actId="478"/>
          <ac:spMkLst>
            <pc:docMk/>
            <pc:sldMk cId="3276393302" sldId="288"/>
            <ac:spMk id="4" creationId="{C14E1DCF-4630-47E2-B658-E4AADB3DA250}"/>
          </ac:spMkLst>
        </pc:spChg>
        <pc:spChg chg="add del mod">
          <ac:chgData name="琨貿 林" userId="d7227010f41ca074" providerId="LiveId" clId="{F9D363A2-12D7-462D-8ABE-ADBB9C02E355}" dt="2024-12-24T06:18:49.085" v="4790"/>
          <ac:spMkLst>
            <pc:docMk/>
            <pc:sldMk cId="3276393302" sldId="288"/>
            <ac:spMk id="7" creationId="{9D6461A6-0F8C-F253-6959-13644AD716BE}"/>
          </ac:spMkLst>
        </pc:spChg>
        <pc:spChg chg="add del mod">
          <ac:chgData name="琨貿 林" userId="d7227010f41ca074" providerId="LiveId" clId="{F9D363A2-12D7-462D-8ABE-ADBB9C02E355}" dt="2024-12-24T06:18:55.886" v="4791" actId="478"/>
          <ac:spMkLst>
            <pc:docMk/>
            <pc:sldMk cId="3276393302" sldId="288"/>
            <ac:spMk id="9" creationId="{17BA483D-7F31-C4B3-6D1B-D104AEB51455}"/>
          </ac:spMkLst>
        </pc:spChg>
        <pc:spChg chg="add del mod">
          <ac:chgData name="琨貿 林" userId="d7227010f41ca074" providerId="LiveId" clId="{F9D363A2-12D7-462D-8ABE-ADBB9C02E355}" dt="2024-12-24T06:19:23.061" v="4796" actId="478"/>
          <ac:spMkLst>
            <pc:docMk/>
            <pc:sldMk cId="3276393302" sldId="288"/>
            <ac:spMk id="11" creationId="{4616F8A3-8082-B01C-9B5A-E62950BD886B}"/>
          </ac:spMkLst>
        </pc:spChg>
        <pc:spChg chg="add del mod">
          <ac:chgData name="琨貿 林" userId="d7227010f41ca074" providerId="LiveId" clId="{F9D363A2-12D7-462D-8ABE-ADBB9C02E355}" dt="2024-12-24T06:19:25.366" v="4799" actId="478"/>
          <ac:spMkLst>
            <pc:docMk/>
            <pc:sldMk cId="3276393302" sldId="288"/>
            <ac:spMk id="13" creationId="{D96AF062-93BF-E2B4-83A4-AE2216C08EBF}"/>
          </ac:spMkLst>
        </pc:spChg>
        <pc:spChg chg="add del mod">
          <ac:chgData name="琨貿 林" userId="d7227010f41ca074" providerId="LiveId" clId="{F9D363A2-12D7-462D-8ABE-ADBB9C02E355}" dt="2024-12-24T06:19:24.326" v="4798" actId="478"/>
          <ac:spMkLst>
            <pc:docMk/>
            <pc:sldMk cId="3276393302" sldId="288"/>
            <ac:spMk id="17" creationId="{87AA24AC-22E5-FC0D-3E37-CACAD1A3E57F}"/>
          </ac:spMkLst>
        </pc:spChg>
        <pc:spChg chg="mod">
          <ac:chgData name="琨貿 林" userId="d7227010f41ca074" providerId="LiveId" clId="{F9D363A2-12D7-462D-8ABE-ADBB9C02E355}" dt="2024-12-24T06:19:35.366" v="4808" actId="122"/>
          <ac:spMkLst>
            <pc:docMk/>
            <pc:sldMk cId="3276393302" sldId="288"/>
            <ac:spMk id="62" creationId="{C233D55B-4DFD-49DA-BA62-72F3E2D07DFB}"/>
          </ac:spMkLst>
        </pc:spChg>
        <pc:picChg chg="add del mod modCrop">
          <ac:chgData name="琨貿 林" userId="d7227010f41ca074" providerId="LiveId" clId="{F9D363A2-12D7-462D-8ABE-ADBB9C02E355}" dt="2024-12-24T06:19:21.980" v="4795" actId="478"/>
          <ac:picMkLst>
            <pc:docMk/>
            <pc:sldMk cId="3276393302" sldId="288"/>
            <ac:picMk id="15" creationId="{664A7B46-E9EE-E3BF-A026-E1253E1A492F}"/>
          </ac:picMkLst>
        </pc:picChg>
        <pc:picChg chg="del">
          <ac:chgData name="琨貿 林" userId="d7227010f41ca074" providerId="LiveId" clId="{F9D363A2-12D7-462D-8ABE-ADBB9C02E355}" dt="2024-12-24T06:18:42.764" v="4786" actId="478"/>
          <ac:picMkLst>
            <pc:docMk/>
            <pc:sldMk cId="3276393302" sldId="288"/>
            <ac:picMk id="23" creationId="{074C5969-3084-4D06-8222-FEE6A7997C85}"/>
          </ac:picMkLst>
        </pc:picChg>
        <pc:picChg chg="del">
          <ac:chgData name="琨貿 林" userId="d7227010f41ca074" providerId="LiveId" clId="{F9D363A2-12D7-462D-8ABE-ADBB9C02E355}" dt="2024-12-24T06:18:43.490" v="4787" actId="478"/>
          <ac:picMkLst>
            <pc:docMk/>
            <pc:sldMk cId="3276393302" sldId="288"/>
            <ac:picMk id="27" creationId="{2CA3DA24-1705-48E1-B2F8-E99B3136143C}"/>
          </ac:picMkLst>
        </pc:picChg>
        <pc:picChg chg="del">
          <ac:chgData name="琨貿 林" userId="d7227010f41ca074" providerId="LiveId" clId="{F9D363A2-12D7-462D-8ABE-ADBB9C02E355}" dt="2024-12-24T06:18:43.946" v="4788" actId="478"/>
          <ac:picMkLst>
            <pc:docMk/>
            <pc:sldMk cId="3276393302" sldId="288"/>
            <ac:picMk id="31" creationId="{8C7B2358-578C-49AA-A0FD-FBEE8F7F0C4D}"/>
          </ac:picMkLst>
        </pc:picChg>
        <pc:picChg chg="del">
          <ac:chgData name="琨貿 林" userId="d7227010f41ca074" providerId="LiveId" clId="{F9D363A2-12D7-462D-8ABE-ADBB9C02E355}" dt="2024-12-24T06:18:44.325" v="4789" actId="478"/>
          <ac:picMkLst>
            <pc:docMk/>
            <pc:sldMk cId="3276393302" sldId="288"/>
            <ac:picMk id="35" creationId="{AD035A9E-8A1C-463C-8C57-AE5632A99533}"/>
          </ac:picMkLst>
        </pc:picChg>
      </pc:sldChg>
      <pc:sldChg chg="addSp delSp modSp add del mod">
        <pc:chgData name="琨貿 林" userId="d7227010f41ca074" providerId="LiveId" clId="{F9D363A2-12D7-462D-8ABE-ADBB9C02E355}" dt="2024-12-24T02:56:18.753" v="1217" actId="47"/>
        <pc:sldMkLst>
          <pc:docMk/>
          <pc:sldMk cId="1737876843" sldId="289"/>
        </pc:sldMkLst>
        <pc:spChg chg="mod">
          <ac:chgData name="琨貿 林" userId="d7227010f41ca074" providerId="LiveId" clId="{F9D363A2-12D7-462D-8ABE-ADBB9C02E355}" dt="2024-12-24T02:41:54.533" v="804" actId="14100"/>
          <ac:spMkLst>
            <pc:docMk/>
            <pc:sldMk cId="1737876843" sldId="289"/>
            <ac:spMk id="2" creationId="{7DC62B73-872B-71DB-228D-288391E25831}"/>
          </ac:spMkLst>
        </pc:spChg>
        <pc:spChg chg="mod">
          <ac:chgData name="琨貿 林" userId="d7227010f41ca074" providerId="LiveId" clId="{F9D363A2-12D7-462D-8ABE-ADBB9C02E355}" dt="2024-12-24T02:44:01.472" v="920" actId="20577"/>
          <ac:spMkLst>
            <pc:docMk/>
            <pc:sldMk cId="1737876843" sldId="289"/>
            <ac:spMk id="35" creationId="{95C07D4E-0464-E2E3-2003-A01F28D4E153}"/>
          </ac:spMkLst>
        </pc:spChg>
        <pc:spChg chg="del">
          <ac:chgData name="琨貿 林" userId="d7227010f41ca074" providerId="LiveId" clId="{F9D363A2-12D7-462D-8ABE-ADBB9C02E355}" dt="2024-12-24T02:45:17.248" v="934" actId="478"/>
          <ac:spMkLst>
            <pc:docMk/>
            <pc:sldMk cId="1737876843" sldId="289"/>
            <ac:spMk id="44" creationId="{C343FD99-FE52-531D-5D81-CB0665D48118}"/>
          </ac:spMkLst>
        </pc:spChg>
        <pc:picChg chg="add mod modCrop">
          <ac:chgData name="琨貿 林" userId="d7227010f41ca074" providerId="LiveId" clId="{F9D363A2-12D7-462D-8ABE-ADBB9C02E355}" dt="2024-12-24T02:45:07.395" v="933" actId="14100"/>
          <ac:picMkLst>
            <pc:docMk/>
            <pc:sldMk cId="1737876843" sldId="289"/>
            <ac:picMk id="4" creationId="{806AA37C-D2D9-9D65-9F6E-12038B0A5F71}"/>
          </ac:picMkLst>
        </pc:picChg>
        <pc:picChg chg="add del mod">
          <ac:chgData name="琨貿 林" userId="d7227010f41ca074" providerId="LiveId" clId="{F9D363A2-12D7-462D-8ABE-ADBB9C02E355}" dt="2024-12-24T02:44:22.921" v="921" actId="478"/>
          <ac:picMkLst>
            <pc:docMk/>
            <pc:sldMk cId="1737876843" sldId="289"/>
            <ac:picMk id="6" creationId="{C45953A6-7E02-1477-0516-FD91831E5458}"/>
          </ac:picMkLst>
        </pc:picChg>
        <pc:picChg chg="add mod">
          <ac:chgData name="琨貿 林" userId="d7227010f41ca074" providerId="LiveId" clId="{F9D363A2-12D7-462D-8ABE-ADBB9C02E355}" dt="2024-12-24T02:44:37.464" v="928" actId="1076"/>
          <ac:picMkLst>
            <pc:docMk/>
            <pc:sldMk cId="1737876843" sldId="289"/>
            <ac:picMk id="8" creationId="{87856591-0B36-0CF2-EF2E-80F8A47FA86E}"/>
          </ac:picMkLst>
        </pc:picChg>
        <pc:picChg chg="add mod">
          <ac:chgData name="琨貿 林" userId="d7227010f41ca074" providerId="LiveId" clId="{F9D363A2-12D7-462D-8ABE-ADBB9C02E355}" dt="2024-12-24T02:45:52.867" v="938" actId="1076"/>
          <ac:picMkLst>
            <pc:docMk/>
            <pc:sldMk cId="1737876843" sldId="289"/>
            <ac:picMk id="10" creationId="{B786F99C-8C21-C2C1-4C97-24F140A634C7}"/>
          </ac:picMkLst>
        </pc:picChg>
        <pc:picChg chg="add del">
          <ac:chgData name="琨貿 林" userId="d7227010f41ca074" providerId="LiveId" clId="{F9D363A2-12D7-462D-8ABE-ADBB9C02E355}" dt="2024-12-24T02:55:26.793" v="1186" actId="21"/>
          <ac:picMkLst>
            <pc:docMk/>
            <pc:sldMk cId="1737876843" sldId="289"/>
            <ac:picMk id="12" creationId="{8487B7B0-CA6D-BD4E-B85B-E34C2CD3E397}"/>
          </ac:picMkLst>
        </pc:picChg>
        <pc:picChg chg="del">
          <ac:chgData name="琨貿 林" userId="d7227010f41ca074" providerId="LiveId" clId="{F9D363A2-12D7-462D-8ABE-ADBB9C02E355}" dt="2024-12-24T02:41:07.569" v="756" actId="478"/>
          <ac:picMkLst>
            <pc:docMk/>
            <pc:sldMk cId="1737876843" sldId="289"/>
            <ac:picMk id="24" creationId="{316ED25A-9023-CBAE-01B5-60882E56C71A}"/>
          </ac:picMkLst>
        </pc:picChg>
        <pc:picChg chg="del">
          <ac:chgData name="琨貿 林" userId="d7227010f41ca074" providerId="LiveId" clId="{F9D363A2-12D7-462D-8ABE-ADBB9C02E355}" dt="2024-12-24T02:41:08.194" v="757" actId="478"/>
          <ac:picMkLst>
            <pc:docMk/>
            <pc:sldMk cId="1737876843" sldId="289"/>
            <ac:picMk id="32" creationId="{D19296FD-37E4-7AD1-F3B8-31E0A626933D}"/>
          </ac:picMkLst>
        </pc:picChg>
        <pc:cxnChg chg="del">
          <ac:chgData name="琨貿 林" userId="d7227010f41ca074" providerId="LiveId" clId="{F9D363A2-12D7-462D-8ABE-ADBB9C02E355}" dt="2024-12-24T02:42:03.118" v="806" actId="478"/>
          <ac:cxnSpMkLst>
            <pc:docMk/>
            <pc:sldMk cId="1737876843" sldId="289"/>
            <ac:cxnSpMk id="34" creationId="{A0CE4C1C-0ABB-20AA-962B-DC6E70B53BA4}"/>
          </ac:cxnSpMkLst>
        </pc:cxnChg>
        <pc:cxnChg chg="del">
          <ac:chgData name="琨貿 林" userId="d7227010f41ca074" providerId="LiveId" clId="{F9D363A2-12D7-462D-8ABE-ADBB9C02E355}" dt="2024-12-24T02:42:03.987" v="807" actId="478"/>
          <ac:cxnSpMkLst>
            <pc:docMk/>
            <pc:sldMk cId="1737876843" sldId="289"/>
            <ac:cxnSpMk id="36" creationId="{9B5C19AC-F3DF-A192-9468-8985B9A4628C}"/>
          </ac:cxnSpMkLst>
        </pc:cxnChg>
        <pc:cxnChg chg="del">
          <ac:chgData name="琨貿 林" userId="d7227010f41ca074" providerId="LiveId" clId="{F9D363A2-12D7-462D-8ABE-ADBB9C02E355}" dt="2024-12-24T02:45:18.208" v="935" actId="478"/>
          <ac:cxnSpMkLst>
            <pc:docMk/>
            <pc:sldMk cId="1737876843" sldId="289"/>
            <ac:cxnSpMk id="45" creationId="{C55DDA90-A5CA-80D5-2560-8041A0FA20AB}"/>
          </ac:cxnSpMkLst>
        </pc:cxnChg>
      </pc:sldChg>
      <pc:sldChg chg="addSp delSp modSp add mod modClrScheme chgLayout">
        <pc:chgData name="琨貿 林" userId="d7227010f41ca074" providerId="LiveId" clId="{F9D363A2-12D7-462D-8ABE-ADBB9C02E355}" dt="2024-12-24T06:25:56.551" v="4948" actId="1076"/>
        <pc:sldMkLst>
          <pc:docMk/>
          <pc:sldMk cId="1470463976" sldId="290"/>
        </pc:sldMkLst>
        <pc:spChg chg="del">
          <ac:chgData name="琨貿 林" userId="d7227010f41ca074" providerId="LiveId" clId="{F9D363A2-12D7-462D-8ABE-ADBB9C02E355}" dt="2024-12-24T02:46:39.121" v="942" actId="478"/>
          <ac:spMkLst>
            <pc:docMk/>
            <pc:sldMk cId="1470463976" sldId="290"/>
            <ac:spMk id="2" creationId="{236E3799-3D5E-B795-AF01-22CBD67D6101}"/>
          </ac:spMkLst>
        </pc:spChg>
        <pc:spChg chg="del">
          <ac:chgData name="琨貿 林" userId="d7227010f41ca074" providerId="LiveId" clId="{F9D363A2-12D7-462D-8ABE-ADBB9C02E355}" dt="2024-12-24T02:46:40.917" v="943" actId="478"/>
          <ac:spMkLst>
            <pc:docMk/>
            <pc:sldMk cId="1470463976" sldId="290"/>
            <ac:spMk id="3" creationId="{95AAB098-EDE3-F0B0-FF98-338CFCD44946}"/>
          </ac:spMkLst>
        </pc:spChg>
        <pc:spChg chg="mod ord">
          <ac:chgData name="琨貿 林" userId="d7227010f41ca074" providerId="LiveId" clId="{F9D363A2-12D7-462D-8ABE-ADBB9C02E355}" dt="2024-12-24T02:46:59.319" v="950" actId="700"/>
          <ac:spMkLst>
            <pc:docMk/>
            <pc:sldMk cId="1470463976" sldId="290"/>
            <ac:spMk id="4" creationId="{D0DD5E06-5759-6EEC-9C7A-533FD40EBA69}"/>
          </ac:spMkLst>
        </pc:spChg>
        <pc:spChg chg="add del mod">
          <ac:chgData name="琨貿 林" userId="d7227010f41ca074" providerId="LiveId" clId="{F9D363A2-12D7-462D-8ABE-ADBB9C02E355}" dt="2024-12-24T02:46:41.878" v="944" actId="478"/>
          <ac:spMkLst>
            <pc:docMk/>
            <pc:sldMk cId="1470463976" sldId="290"/>
            <ac:spMk id="6" creationId="{AF0CFA36-394B-BDC2-F440-A2BD93B8B0D7}"/>
          </ac:spMkLst>
        </pc:spChg>
        <pc:spChg chg="add del mod">
          <ac:chgData name="琨貿 林" userId="d7227010f41ca074" providerId="LiveId" clId="{F9D363A2-12D7-462D-8ABE-ADBB9C02E355}" dt="2024-12-24T02:46:43.075" v="945" actId="478"/>
          <ac:spMkLst>
            <pc:docMk/>
            <pc:sldMk cId="1470463976" sldId="290"/>
            <ac:spMk id="8" creationId="{590FAF73-4298-FAE3-63B2-CE83403CB201}"/>
          </ac:spMkLst>
        </pc:spChg>
        <pc:spChg chg="add del mod">
          <ac:chgData name="琨貿 林" userId="d7227010f41ca074" providerId="LiveId" clId="{F9D363A2-12D7-462D-8ABE-ADBB9C02E355}" dt="2024-12-24T02:46:45.773" v="947" actId="478"/>
          <ac:spMkLst>
            <pc:docMk/>
            <pc:sldMk cId="1470463976" sldId="290"/>
            <ac:spMk id="10" creationId="{9E5B4E2B-61F8-74CC-1DDD-9248CC8516AB}"/>
          </ac:spMkLst>
        </pc:spChg>
        <pc:spChg chg="del">
          <ac:chgData name="琨貿 林" userId="d7227010f41ca074" providerId="LiveId" clId="{F9D363A2-12D7-462D-8ABE-ADBB9C02E355}" dt="2024-12-24T02:46:44.468" v="946" actId="478"/>
          <ac:spMkLst>
            <pc:docMk/>
            <pc:sldMk cId="1470463976" sldId="290"/>
            <ac:spMk id="11" creationId="{1D43F1E1-3A1C-1935-0737-22EBBEA9B4AE}"/>
          </ac:spMkLst>
        </pc:spChg>
        <pc:spChg chg="del">
          <ac:chgData name="琨貿 林" userId="d7227010f41ca074" providerId="LiveId" clId="{F9D363A2-12D7-462D-8ABE-ADBB9C02E355}" dt="2024-12-24T02:46:35.672" v="940" actId="478"/>
          <ac:spMkLst>
            <pc:docMk/>
            <pc:sldMk cId="1470463976" sldId="290"/>
            <ac:spMk id="12" creationId="{44C4F557-1254-DAB6-684C-AA94CAB71999}"/>
          </ac:spMkLst>
        </pc:spChg>
        <pc:spChg chg="del">
          <ac:chgData name="琨貿 林" userId="d7227010f41ca074" providerId="LiveId" clId="{F9D363A2-12D7-462D-8ABE-ADBB9C02E355}" dt="2024-12-24T02:46:37.059" v="941" actId="478"/>
          <ac:spMkLst>
            <pc:docMk/>
            <pc:sldMk cId="1470463976" sldId="290"/>
            <ac:spMk id="13" creationId="{799C13B4-5A31-E8AE-297D-1023A4ED17BC}"/>
          </ac:spMkLst>
        </pc:spChg>
        <pc:spChg chg="del">
          <ac:chgData name="琨貿 林" userId="d7227010f41ca074" providerId="LiveId" clId="{F9D363A2-12D7-462D-8ABE-ADBB9C02E355}" dt="2024-12-24T02:46:46.955" v="948" actId="478"/>
          <ac:spMkLst>
            <pc:docMk/>
            <pc:sldMk cId="1470463976" sldId="290"/>
            <ac:spMk id="14" creationId="{82406918-6DB0-5688-9DE4-1B30256D89D3}"/>
          </ac:spMkLst>
        </pc:spChg>
        <pc:spChg chg="add del mod">
          <ac:chgData name="琨貿 林" userId="d7227010f41ca074" providerId="LiveId" clId="{F9D363A2-12D7-462D-8ABE-ADBB9C02E355}" dt="2024-12-24T02:46:48.754" v="949" actId="478"/>
          <ac:spMkLst>
            <pc:docMk/>
            <pc:sldMk cId="1470463976" sldId="290"/>
            <ac:spMk id="16" creationId="{B5DCFFE8-EB9A-9684-E04B-25B8EDDCA41B}"/>
          </ac:spMkLst>
        </pc:spChg>
        <pc:spChg chg="add del mod ord">
          <ac:chgData name="琨貿 林" userId="d7227010f41ca074" providerId="LiveId" clId="{F9D363A2-12D7-462D-8ABE-ADBB9C02E355}" dt="2024-12-24T02:47:06.253" v="953" actId="478"/>
          <ac:spMkLst>
            <pc:docMk/>
            <pc:sldMk cId="1470463976" sldId="290"/>
            <ac:spMk id="17" creationId="{64C7BF70-8EB7-7BA5-1C08-842768BED642}"/>
          </ac:spMkLst>
        </pc:spChg>
        <pc:spChg chg="add del mod">
          <ac:chgData name="琨貿 林" userId="d7227010f41ca074" providerId="LiveId" clId="{F9D363A2-12D7-462D-8ABE-ADBB9C02E355}" dt="2024-12-24T02:47:05.150" v="952" actId="478"/>
          <ac:spMkLst>
            <pc:docMk/>
            <pc:sldMk cId="1470463976" sldId="290"/>
            <ac:spMk id="19" creationId="{A00DDDC2-390A-C373-276B-82CE5AC4ACF9}"/>
          </ac:spMkLst>
        </pc:spChg>
        <pc:spChg chg="add mod">
          <ac:chgData name="琨貿 林" userId="d7227010f41ca074" providerId="LiveId" clId="{F9D363A2-12D7-462D-8ABE-ADBB9C02E355}" dt="2024-12-24T03:06:16.682" v="1550" actId="1076"/>
          <ac:spMkLst>
            <pc:docMk/>
            <pc:sldMk cId="1470463976" sldId="290"/>
            <ac:spMk id="20" creationId="{39343387-0A7E-F879-2DFC-B167031E7CF8}"/>
          </ac:spMkLst>
        </pc:spChg>
        <pc:spChg chg="add mod">
          <ac:chgData name="琨貿 林" userId="d7227010f41ca074" providerId="LiveId" clId="{F9D363A2-12D7-462D-8ABE-ADBB9C02E355}" dt="2024-12-24T06:25:56.551" v="4948" actId="1076"/>
          <ac:spMkLst>
            <pc:docMk/>
            <pc:sldMk cId="1470463976" sldId="290"/>
            <ac:spMk id="21" creationId="{40E6B38B-FBF3-87B4-8148-788561FB63D4}"/>
          </ac:spMkLst>
        </pc:spChg>
        <pc:spChg chg="add mod">
          <ac:chgData name="琨貿 林" userId="d7227010f41ca074" providerId="LiveId" clId="{F9D363A2-12D7-462D-8ABE-ADBB9C02E355}" dt="2024-12-24T06:25:51.560" v="4947" actId="1076"/>
          <ac:spMkLst>
            <pc:docMk/>
            <pc:sldMk cId="1470463976" sldId="290"/>
            <ac:spMk id="22" creationId="{4A39199B-3A20-AB2B-64F1-1920567E8B2A}"/>
          </ac:spMkLst>
        </pc:spChg>
        <pc:spChg chg="add mod">
          <ac:chgData name="琨貿 林" userId="d7227010f41ca074" providerId="LiveId" clId="{F9D363A2-12D7-462D-8ABE-ADBB9C02E355}" dt="2024-12-24T06:25:51.560" v="4947" actId="1076"/>
          <ac:spMkLst>
            <pc:docMk/>
            <pc:sldMk cId="1470463976" sldId="290"/>
            <ac:spMk id="27" creationId="{EC5406D6-E37D-5E76-293A-823EF77CF894}"/>
          </ac:spMkLst>
        </pc:spChg>
        <pc:spChg chg="del mod ord">
          <ac:chgData name="琨貿 林" userId="d7227010f41ca074" providerId="LiveId" clId="{F9D363A2-12D7-462D-8ABE-ADBB9C02E355}" dt="2024-12-24T02:47:03.256" v="951" actId="478"/>
          <ac:spMkLst>
            <pc:docMk/>
            <pc:sldMk cId="1470463976" sldId="290"/>
            <ac:spMk id="49" creationId="{0D5B2510-CD9A-B5AD-8A1E-C6E6BC1A51CB}"/>
          </ac:spMkLst>
        </pc:spChg>
        <pc:picChg chg="add mod">
          <ac:chgData name="琨貿 林" userId="d7227010f41ca074" providerId="LiveId" clId="{F9D363A2-12D7-462D-8ABE-ADBB9C02E355}" dt="2024-12-24T06:25:56.551" v="4948" actId="1076"/>
          <ac:picMkLst>
            <pc:docMk/>
            <pc:sldMk cId="1470463976" sldId="290"/>
            <ac:picMk id="24" creationId="{07306370-FB56-3B71-CEF2-753346FE09CC}"/>
          </ac:picMkLst>
        </pc:picChg>
        <pc:picChg chg="add mod">
          <ac:chgData name="琨貿 林" userId="d7227010f41ca074" providerId="LiveId" clId="{F9D363A2-12D7-462D-8ABE-ADBB9C02E355}" dt="2024-12-24T06:25:56.551" v="4948" actId="1076"/>
          <ac:picMkLst>
            <pc:docMk/>
            <pc:sldMk cId="1470463976" sldId="290"/>
            <ac:picMk id="25" creationId="{AD580C63-AE84-78A3-9DC3-90AF84B53C49}"/>
          </ac:picMkLst>
        </pc:picChg>
        <pc:picChg chg="add mod">
          <ac:chgData name="琨貿 林" userId="d7227010f41ca074" providerId="LiveId" clId="{F9D363A2-12D7-462D-8ABE-ADBB9C02E355}" dt="2024-12-24T06:25:51.560" v="4947" actId="1076"/>
          <ac:picMkLst>
            <pc:docMk/>
            <pc:sldMk cId="1470463976" sldId="290"/>
            <ac:picMk id="26" creationId="{89348C1B-D27B-8742-2B5C-E4614A3033A5}"/>
          </ac:picMkLst>
        </pc:picChg>
        <pc:cxnChg chg="add mod ord">
          <ac:chgData name="琨貿 林" userId="d7227010f41ca074" providerId="LiveId" clId="{F9D363A2-12D7-462D-8ABE-ADBB9C02E355}" dt="2024-12-24T06:25:51.560" v="4947" actId="1076"/>
          <ac:cxnSpMkLst>
            <pc:docMk/>
            <pc:sldMk cId="1470463976" sldId="290"/>
            <ac:cxnSpMk id="23" creationId="{6879B632-67B9-0249-E53C-F78755C90B72}"/>
          </ac:cxnSpMkLst>
        </pc:cxnChg>
      </pc:sldChg>
      <pc:sldChg chg="addSp delSp modSp add mod">
        <pc:chgData name="琨貿 林" userId="d7227010f41ca074" providerId="LiveId" clId="{F9D363A2-12D7-462D-8ABE-ADBB9C02E355}" dt="2024-12-24T02:57:51.038" v="1222" actId="478"/>
        <pc:sldMkLst>
          <pc:docMk/>
          <pc:sldMk cId="502481061" sldId="291"/>
        </pc:sldMkLst>
        <pc:spChg chg="mod">
          <ac:chgData name="琨貿 林" userId="d7227010f41ca074" providerId="LiveId" clId="{F9D363A2-12D7-462D-8ABE-ADBB9C02E355}" dt="2024-12-24T02:55:55.091" v="1210" actId="1076"/>
          <ac:spMkLst>
            <pc:docMk/>
            <pc:sldMk cId="502481061" sldId="291"/>
            <ac:spMk id="20" creationId="{76D717D0-52DA-6672-9868-34BA229C9273}"/>
          </ac:spMkLst>
        </pc:spChg>
        <pc:spChg chg="mod">
          <ac:chgData name="琨貿 林" userId="d7227010f41ca074" providerId="LiveId" clId="{F9D363A2-12D7-462D-8ABE-ADBB9C02E355}" dt="2024-12-24T02:56:13.592" v="1216" actId="1076"/>
          <ac:spMkLst>
            <pc:docMk/>
            <pc:sldMk cId="502481061" sldId="291"/>
            <ac:spMk id="21" creationId="{DFDBAA9F-D624-1593-5933-27F069883533}"/>
          </ac:spMkLst>
        </pc:spChg>
        <pc:spChg chg="del">
          <ac:chgData name="琨貿 林" userId="d7227010f41ca074" providerId="LiveId" clId="{F9D363A2-12D7-462D-8ABE-ADBB9C02E355}" dt="2024-12-24T02:55:34.978" v="1190" actId="478"/>
          <ac:spMkLst>
            <pc:docMk/>
            <pc:sldMk cId="502481061" sldId="291"/>
            <ac:spMk id="22" creationId="{58852CB0-1214-C607-73A6-F8B01B6C69A8}"/>
          </ac:spMkLst>
        </pc:spChg>
        <pc:picChg chg="add del">
          <ac:chgData name="琨貿 林" userId="d7227010f41ca074" providerId="LiveId" clId="{F9D363A2-12D7-462D-8ABE-ADBB9C02E355}" dt="2024-12-24T02:57:51.038" v="1222" actId="478"/>
          <ac:picMkLst>
            <pc:docMk/>
            <pc:sldMk cId="502481061" sldId="291"/>
            <ac:picMk id="3" creationId="{8B8A8A13-1F34-8D32-A4A1-4F9408C4F97E}"/>
          </ac:picMkLst>
        </pc:picChg>
        <pc:picChg chg="add mod">
          <ac:chgData name="琨貿 林" userId="d7227010f41ca074" providerId="LiveId" clId="{F9D363A2-12D7-462D-8ABE-ADBB9C02E355}" dt="2024-12-24T02:56:08.914" v="1215" actId="1076"/>
          <ac:picMkLst>
            <pc:docMk/>
            <pc:sldMk cId="502481061" sldId="291"/>
            <ac:picMk id="12" creationId="{8487B7B0-CA6D-BD4E-B85B-E34C2CD3E397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4" creationId="{8BC23CD1-0936-A3D4-D50F-FFE3A3852B9D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5" creationId="{8E3122DB-BDD9-BAD9-DAA4-245AAFD9D374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6" creationId="{1536A6DC-9ACE-4428-E3F6-04B663A3A67A}"/>
          </ac:picMkLst>
        </pc:picChg>
        <pc:cxnChg chg="del">
          <ac:chgData name="琨貿 林" userId="d7227010f41ca074" providerId="LiveId" clId="{F9D363A2-12D7-462D-8ABE-ADBB9C02E355}" dt="2024-12-24T02:55:24.283" v="1185" actId="478"/>
          <ac:cxnSpMkLst>
            <pc:docMk/>
            <pc:sldMk cId="502481061" sldId="291"/>
            <ac:cxnSpMk id="23" creationId="{68C59E37-8DA2-3129-E190-23621B8ECE70}"/>
          </ac:cxnSpMkLst>
        </pc:cxnChg>
      </pc:sldChg>
      <pc:sldChg chg="addSp delSp modSp add mod">
        <pc:chgData name="琨貿 林" userId="d7227010f41ca074" providerId="LiveId" clId="{F9D363A2-12D7-462D-8ABE-ADBB9C02E355}" dt="2024-12-24T05:53:51.214" v="4405" actId="14100"/>
        <pc:sldMkLst>
          <pc:docMk/>
          <pc:sldMk cId="1014320692" sldId="292"/>
        </pc:sldMkLst>
        <pc:spChg chg="add mod">
          <ac:chgData name="琨貿 林" userId="d7227010f41ca074" providerId="LiveId" clId="{F9D363A2-12D7-462D-8ABE-ADBB9C02E355}" dt="2024-12-24T05:53:45.786" v="4402" actId="1076"/>
          <ac:spMkLst>
            <pc:docMk/>
            <pc:sldMk cId="1014320692" sldId="292"/>
            <ac:spMk id="6" creationId="{7F77B266-8706-01A8-C21E-67313B396D41}"/>
          </ac:spMkLst>
        </pc:spChg>
        <pc:spChg chg="add mod">
          <ac:chgData name="琨貿 林" userId="d7227010f41ca074" providerId="LiveId" clId="{F9D363A2-12D7-462D-8ABE-ADBB9C02E355}" dt="2024-12-24T03:05:38.063" v="1542" actId="208"/>
          <ac:spMkLst>
            <pc:docMk/>
            <pc:sldMk cId="1014320692" sldId="292"/>
            <ac:spMk id="9" creationId="{18D2C32D-E1C4-C098-D604-4DCB58D5F2D7}"/>
          </ac:spMkLst>
        </pc:spChg>
        <pc:spChg chg="add mod">
          <ac:chgData name="琨貿 林" userId="d7227010f41ca074" providerId="LiveId" clId="{F9D363A2-12D7-462D-8ABE-ADBB9C02E355}" dt="2024-12-24T03:05:51.825" v="1548" actId="1076"/>
          <ac:spMkLst>
            <pc:docMk/>
            <pc:sldMk cId="1014320692" sldId="292"/>
            <ac:spMk id="10" creationId="{77B162BD-2ED3-7EC7-00E3-EF5B5A6E13C5}"/>
          </ac:spMkLst>
        </pc:spChg>
        <pc:spChg chg="add mod">
          <ac:chgData name="琨貿 林" userId="d7227010f41ca074" providerId="LiveId" clId="{F9D363A2-12D7-462D-8ABE-ADBB9C02E355}" dt="2024-12-24T03:08:30.105" v="1704" actId="20577"/>
          <ac:spMkLst>
            <pc:docMk/>
            <pc:sldMk cId="1014320692" sldId="292"/>
            <ac:spMk id="15" creationId="{DB1ED90F-BE7A-575B-0396-ED9AFE5306CF}"/>
          </ac:spMkLst>
        </pc:spChg>
        <pc:spChg chg="mod">
          <ac:chgData name="琨貿 林" userId="d7227010f41ca074" providerId="LiveId" clId="{F9D363A2-12D7-462D-8ABE-ADBB9C02E355}" dt="2024-12-24T02:58:18.427" v="1242" actId="20577"/>
          <ac:spMkLst>
            <pc:docMk/>
            <pc:sldMk cId="1014320692" sldId="292"/>
            <ac:spMk id="20" creationId="{C062C5DB-4A9E-AB72-55C1-BDF7A992C7D6}"/>
          </ac:spMkLst>
        </pc:spChg>
        <pc:spChg chg="mod">
          <ac:chgData name="琨貿 林" userId="d7227010f41ca074" providerId="LiveId" clId="{F9D363A2-12D7-462D-8ABE-ADBB9C02E355}" dt="2024-12-24T03:01:55.622" v="1396" actId="20577"/>
          <ac:spMkLst>
            <pc:docMk/>
            <pc:sldMk cId="1014320692" sldId="292"/>
            <ac:spMk id="21" creationId="{9E909B15-6812-57C3-24E9-3CEFCD474B1D}"/>
          </ac:spMkLst>
        </pc:spChg>
        <pc:picChg chg="add del mod ord modCrop">
          <ac:chgData name="琨貿 林" userId="d7227010f41ca074" providerId="LiveId" clId="{F9D363A2-12D7-462D-8ABE-ADBB9C02E355}" dt="2024-12-24T03:05:46.880" v="1547" actId="1076"/>
          <ac:picMkLst>
            <pc:docMk/>
            <pc:sldMk cId="1014320692" sldId="292"/>
            <ac:picMk id="3" creationId="{4D0080FC-027C-B3D0-8239-B137318053D6}"/>
          </ac:picMkLst>
        </pc:picChg>
        <pc:picChg chg="add mod modCrop">
          <ac:chgData name="琨貿 林" userId="d7227010f41ca074" providerId="LiveId" clId="{F9D363A2-12D7-462D-8ABE-ADBB9C02E355}" dt="2024-12-24T02:59:59.457" v="1271" actId="1076"/>
          <ac:picMkLst>
            <pc:docMk/>
            <pc:sldMk cId="1014320692" sldId="292"/>
            <ac:picMk id="5" creationId="{11219DF8-C2D4-20FD-B93A-678878830E8C}"/>
          </ac:picMkLst>
        </pc:picChg>
        <pc:picChg chg="del">
          <ac:chgData name="琨貿 林" userId="d7227010f41ca074" providerId="LiveId" clId="{F9D363A2-12D7-462D-8ABE-ADBB9C02E355}" dt="2024-12-24T02:57:54.315" v="1223" actId="478"/>
          <ac:picMkLst>
            <pc:docMk/>
            <pc:sldMk cId="1014320692" sldId="292"/>
            <ac:picMk id="12" creationId="{856CA528-8202-3FC5-DC8D-320F588B2402}"/>
          </ac:picMkLst>
        </pc:picChg>
        <pc:cxnChg chg="add mod">
          <ac:chgData name="琨貿 林" userId="d7227010f41ca074" providerId="LiveId" clId="{F9D363A2-12D7-462D-8ABE-ADBB9C02E355}" dt="2024-12-24T05:53:51.214" v="4405" actId="14100"/>
          <ac:cxnSpMkLst>
            <pc:docMk/>
            <pc:sldMk cId="1014320692" sldId="292"/>
            <ac:cxnSpMk id="7" creationId="{E3F90AA5-4B6B-6851-F2C6-096A8E5B5AE6}"/>
          </ac:cxnSpMkLst>
        </pc:cxnChg>
        <pc:cxnChg chg="add mod">
          <ac:chgData name="琨貿 林" userId="d7227010f41ca074" providerId="LiveId" clId="{F9D363A2-12D7-462D-8ABE-ADBB9C02E355}" dt="2024-12-24T03:07:30.486" v="1603" actId="14100"/>
          <ac:cxnSpMkLst>
            <pc:docMk/>
            <pc:sldMk cId="1014320692" sldId="292"/>
            <ac:cxnSpMk id="11" creationId="{2BBD0A2B-4795-C146-57CF-08AAA27DC367}"/>
          </ac:cxnSpMkLst>
        </pc:cxnChg>
      </pc:sldChg>
      <pc:sldChg chg="addSp delSp modSp add mod">
        <pc:chgData name="琨貿 林" userId="d7227010f41ca074" providerId="LiveId" clId="{F9D363A2-12D7-462D-8ABE-ADBB9C02E355}" dt="2024-12-24T06:26:54.680" v="4949" actId="2710"/>
        <pc:sldMkLst>
          <pc:docMk/>
          <pc:sldMk cId="2387332354" sldId="293"/>
        </pc:sldMkLst>
        <pc:spChg chg="mod">
          <ac:chgData name="琨貿 林" userId="d7227010f41ca074" providerId="LiveId" clId="{F9D363A2-12D7-462D-8ABE-ADBB9C02E355}" dt="2024-12-24T03:13:03.438" v="1880" actId="20577"/>
          <ac:spMkLst>
            <pc:docMk/>
            <pc:sldMk cId="2387332354" sldId="293"/>
            <ac:spMk id="6" creationId="{74CA18F2-D963-2013-FBF5-0A56A1EDA3BE}"/>
          </ac:spMkLst>
        </pc:spChg>
        <pc:spChg chg="del mod">
          <ac:chgData name="琨貿 林" userId="d7227010f41ca074" providerId="LiveId" clId="{F9D363A2-12D7-462D-8ABE-ADBB9C02E355}" dt="2024-12-24T03:17:54.710" v="2107" actId="478"/>
          <ac:spMkLst>
            <pc:docMk/>
            <pc:sldMk cId="2387332354" sldId="293"/>
            <ac:spMk id="9" creationId="{DA918B71-983B-AE17-2238-F526B4E6D3C3}"/>
          </ac:spMkLst>
        </pc:spChg>
        <pc:spChg chg="del">
          <ac:chgData name="琨貿 林" userId="d7227010f41ca074" providerId="LiveId" clId="{F9D363A2-12D7-462D-8ABE-ADBB9C02E355}" dt="2024-12-24T03:08:52.639" v="1723" actId="478"/>
          <ac:spMkLst>
            <pc:docMk/>
            <pc:sldMk cId="2387332354" sldId="293"/>
            <ac:spMk id="10" creationId="{7E86AB29-C5AE-C9B9-BF07-19D2B6AE8717}"/>
          </ac:spMkLst>
        </pc:spChg>
        <pc:spChg chg="del mod">
          <ac:chgData name="琨貿 林" userId="d7227010f41ca074" providerId="LiveId" clId="{F9D363A2-12D7-462D-8ABE-ADBB9C02E355}" dt="2024-12-24T03:08:46.896" v="1719" actId="478"/>
          <ac:spMkLst>
            <pc:docMk/>
            <pc:sldMk cId="2387332354" sldId="293"/>
            <ac:spMk id="15" creationId="{8300BEF6-74B9-7A8F-EBBC-45FFECC20068}"/>
          </ac:spMkLst>
        </pc:spChg>
        <pc:spChg chg="add mod">
          <ac:chgData name="琨貿 林" userId="d7227010f41ca074" providerId="LiveId" clId="{F9D363A2-12D7-462D-8ABE-ADBB9C02E355}" dt="2024-12-24T06:26:54.680" v="4949" actId="2710"/>
          <ac:spMkLst>
            <pc:docMk/>
            <pc:sldMk cId="2387332354" sldId="293"/>
            <ac:spMk id="17" creationId="{BEC88821-EF63-9193-6818-DEA0DC34DD61}"/>
          </ac:spMkLst>
        </pc:spChg>
        <pc:spChg chg="mod">
          <ac:chgData name="琨貿 林" userId="d7227010f41ca074" providerId="LiveId" clId="{F9D363A2-12D7-462D-8ABE-ADBB9C02E355}" dt="2024-12-24T03:08:36.121" v="1714" actId="20577"/>
          <ac:spMkLst>
            <pc:docMk/>
            <pc:sldMk cId="2387332354" sldId="293"/>
            <ac:spMk id="20" creationId="{1530E883-2A24-5D40-6E68-08F36C3AA794}"/>
          </ac:spMkLst>
        </pc:spChg>
        <pc:spChg chg="del">
          <ac:chgData name="琨貿 林" userId="d7227010f41ca074" providerId="LiveId" clId="{F9D363A2-12D7-462D-8ABE-ADBB9C02E355}" dt="2024-12-24T03:08:42.480" v="1716" actId="478"/>
          <ac:spMkLst>
            <pc:docMk/>
            <pc:sldMk cId="2387332354" sldId="293"/>
            <ac:spMk id="21" creationId="{D589B82B-B87C-CBBC-B9DA-4E6F67FC6C40}"/>
          </ac:spMkLst>
        </pc:spChg>
        <pc:picChg chg="del">
          <ac:chgData name="琨貿 林" userId="d7227010f41ca074" providerId="LiveId" clId="{F9D363A2-12D7-462D-8ABE-ADBB9C02E355}" dt="2024-12-24T03:08:40.301" v="1715" actId="478"/>
          <ac:picMkLst>
            <pc:docMk/>
            <pc:sldMk cId="2387332354" sldId="293"/>
            <ac:picMk id="3" creationId="{E82BEAA1-2CC2-FAAA-0D19-FDD809A67CF0}"/>
          </ac:picMkLst>
        </pc:picChg>
        <pc:picChg chg="del">
          <ac:chgData name="琨貿 林" userId="d7227010f41ca074" providerId="LiveId" clId="{F9D363A2-12D7-462D-8ABE-ADBB9C02E355}" dt="2024-12-24T03:08:50.400" v="1721" actId="478"/>
          <ac:picMkLst>
            <pc:docMk/>
            <pc:sldMk cId="2387332354" sldId="293"/>
            <ac:picMk id="5" creationId="{965F5114-CC74-AD64-40B8-5EF76EBE8EDD}"/>
          </ac:picMkLst>
        </pc:picChg>
        <pc:picChg chg="add mod">
          <ac:chgData name="琨貿 林" userId="d7227010f41ca074" providerId="LiveId" clId="{F9D363A2-12D7-462D-8ABE-ADBB9C02E355}" dt="2024-12-24T03:18:02.535" v="2110" actId="1076"/>
          <ac:picMkLst>
            <pc:docMk/>
            <pc:sldMk cId="2387332354" sldId="293"/>
            <ac:picMk id="8" creationId="{9C022CC7-0EFC-F765-4C3B-BBE4A2B4BAE4}"/>
          </ac:picMkLst>
        </pc:picChg>
        <pc:picChg chg="add mod">
          <ac:chgData name="琨貿 林" userId="d7227010f41ca074" providerId="LiveId" clId="{F9D363A2-12D7-462D-8ABE-ADBB9C02E355}" dt="2024-12-24T03:17:59.709" v="2108" actId="1076"/>
          <ac:picMkLst>
            <pc:docMk/>
            <pc:sldMk cId="2387332354" sldId="293"/>
            <ac:picMk id="13" creationId="{0373C585-725E-6B13-F1E8-74FC00035476}"/>
          </ac:picMkLst>
        </pc:picChg>
        <pc:picChg chg="add del mod">
          <ac:chgData name="琨貿 林" userId="d7227010f41ca074" providerId="LiveId" clId="{F9D363A2-12D7-462D-8ABE-ADBB9C02E355}" dt="2024-12-24T03:13:48.999" v="1885" actId="22"/>
          <ac:picMkLst>
            <pc:docMk/>
            <pc:sldMk cId="2387332354" sldId="293"/>
            <ac:picMk id="19" creationId="{71CE1840-BC22-932F-88F4-25DF617C3CC6}"/>
          </ac:picMkLst>
        </pc:picChg>
        <pc:picChg chg="add mod">
          <ac:chgData name="琨貿 林" userId="d7227010f41ca074" providerId="LiveId" clId="{F9D363A2-12D7-462D-8ABE-ADBB9C02E355}" dt="2024-12-24T03:14:27.266" v="1898" actId="1076"/>
          <ac:picMkLst>
            <pc:docMk/>
            <pc:sldMk cId="2387332354" sldId="293"/>
            <ac:picMk id="23" creationId="{79A5CC4B-52DB-626B-8081-8E0CB65CA568}"/>
          </ac:picMkLst>
        </pc:picChg>
        <pc:cxnChg chg="del">
          <ac:chgData name="琨貿 林" userId="d7227010f41ca074" providerId="LiveId" clId="{F9D363A2-12D7-462D-8ABE-ADBB9C02E355}" dt="2024-12-24T03:08:43.583" v="1717" actId="478"/>
          <ac:cxnSpMkLst>
            <pc:docMk/>
            <pc:sldMk cId="2387332354" sldId="293"/>
            <ac:cxnSpMk id="7" creationId="{AD426E21-7527-E4F7-4CD3-43D9CBD4B5A9}"/>
          </ac:cxnSpMkLst>
        </pc:cxnChg>
        <pc:cxnChg chg="del mod ord">
          <ac:chgData name="琨貿 林" userId="d7227010f41ca074" providerId="LiveId" clId="{F9D363A2-12D7-462D-8ABE-ADBB9C02E355}" dt="2024-12-24T03:12:40.657" v="1834" actId="478"/>
          <ac:cxnSpMkLst>
            <pc:docMk/>
            <pc:sldMk cId="2387332354" sldId="293"/>
            <ac:cxnSpMk id="11" creationId="{C1139019-D80D-F54C-208C-51F1A7FA00C6}"/>
          </ac:cxnSpMkLst>
        </pc:cxnChg>
        <pc:cxnChg chg="add mod">
          <ac:chgData name="琨貿 林" userId="d7227010f41ca074" providerId="LiveId" clId="{F9D363A2-12D7-462D-8ABE-ADBB9C02E355}" dt="2024-12-24T03:14:23.715" v="1897" actId="1076"/>
          <ac:cxnSpMkLst>
            <pc:docMk/>
            <pc:sldMk cId="2387332354" sldId="293"/>
            <ac:cxnSpMk id="24" creationId="{C07659A8-43C3-9957-3C63-5BC4DBF4EE52}"/>
          </ac:cxnSpMkLst>
        </pc:cxnChg>
        <pc:cxnChg chg="add mod">
          <ac:chgData name="琨貿 林" userId="d7227010f41ca074" providerId="LiveId" clId="{F9D363A2-12D7-462D-8ABE-ADBB9C02E355}" dt="2024-12-24T03:17:38.979" v="2105" actId="14100"/>
          <ac:cxnSpMkLst>
            <pc:docMk/>
            <pc:sldMk cId="2387332354" sldId="293"/>
            <ac:cxnSpMk id="26" creationId="{2D2EBC16-454F-0E26-F0EF-A3CF98B6FCC3}"/>
          </ac:cxnSpMkLst>
        </pc:cxnChg>
      </pc:sldChg>
      <pc:sldChg chg="new del">
        <pc:chgData name="琨貿 林" userId="d7227010f41ca074" providerId="LiveId" clId="{F9D363A2-12D7-462D-8ABE-ADBB9C02E355}" dt="2024-12-24T03:16:10.391" v="1990" actId="680"/>
        <pc:sldMkLst>
          <pc:docMk/>
          <pc:sldMk cId="3378976195" sldId="294"/>
        </pc:sldMkLst>
      </pc:sldChg>
      <pc:sldChg chg="addSp delSp modSp add mod">
        <pc:chgData name="琨貿 林" userId="d7227010f41ca074" providerId="LiveId" clId="{F9D363A2-12D7-462D-8ABE-ADBB9C02E355}" dt="2024-12-24T06:27:19.946" v="4952" actId="1076"/>
        <pc:sldMkLst>
          <pc:docMk/>
          <pc:sldMk cId="4146638821" sldId="294"/>
        </pc:sldMkLst>
        <pc:spChg chg="del">
          <ac:chgData name="琨貿 林" userId="d7227010f41ca074" providerId="LiveId" clId="{F9D363A2-12D7-462D-8ABE-ADBB9C02E355}" dt="2024-12-24T03:18:45.170" v="2119" actId="478"/>
          <ac:spMkLst>
            <pc:docMk/>
            <pc:sldMk cId="4146638821" sldId="294"/>
            <ac:spMk id="6" creationId="{258D2175-1CC6-D218-A327-AC52036F313D}"/>
          </ac:spMkLst>
        </pc:spChg>
        <pc:spChg chg="add mod">
          <ac:chgData name="琨貿 林" userId="d7227010f41ca074" providerId="LiveId" clId="{F9D363A2-12D7-462D-8ABE-ADBB9C02E355}" dt="2024-12-24T06:27:19.946" v="4952" actId="1076"/>
          <ac:spMkLst>
            <pc:docMk/>
            <pc:sldMk cId="4146638821" sldId="294"/>
            <ac:spMk id="14" creationId="{A757973F-DAC5-8B26-7216-B9DF2861D774}"/>
          </ac:spMkLst>
        </pc:spChg>
        <pc:spChg chg="mod">
          <ac:chgData name="琨貿 林" userId="d7227010f41ca074" providerId="LiveId" clId="{F9D363A2-12D7-462D-8ABE-ADBB9C02E355}" dt="2024-12-24T03:56:24.042" v="3496" actId="1076"/>
          <ac:spMkLst>
            <pc:docMk/>
            <pc:sldMk cId="4146638821" sldId="294"/>
            <ac:spMk id="17" creationId="{6E3CEC5C-0919-3DD7-22F6-CBA5D4A2F5CF}"/>
          </ac:spMkLst>
        </pc:spChg>
        <pc:spChg chg="mod">
          <ac:chgData name="琨貿 林" userId="d7227010f41ca074" providerId="LiveId" clId="{F9D363A2-12D7-462D-8ABE-ADBB9C02E355}" dt="2024-12-24T03:19:00.558" v="2136" actId="1076"/>
          <ac:spMkLst>
            <pc:docMk/>
            <pc:sldMk cId="4146638821" sldId="294"/>
            <ac:spMk id="20" creationId="{0425D01E-EE53-8765-63C2-6D3F72DC508D}"/>
          </ac:spMkLst>
        </pc:spChg>
        <pc:spChg chg="add del mod">
          <ac:chgData name="琨貿 林" userId="d7227010f41ca074" providerId="LiveId" clId="{F9D363A2-12D7-462D-8ABE-ADBB9C02E355}" dt="2024-12-24T03:32:32.411" v="2687" actId="478"/>
          <ac:spMkLst>
            <pc:docMk/>
            <pc:sldMk cId="4146638821" sldId="294"/>
            <ac:spMk id="22" creationId="{435866ED-C2F1-0EB8-4D36-35AB2557B4AD}"/>
          </ac:spMkLst>
        </pc:spChg>
        <pc:spChg chg="add del mod">
          <ac:chgData name="琨貿 林" userId="d7227010f41ca074" providerId="LiveId" clId="{F9D363A2-12D7-462D-8ABE-ADBB9C02E355}" dt="2024-12-24T03:35:03.091" v="2757" actId="21"/>
          <ac:spMkLst>
            <pc:docMk/>
            <pc:sldMk cId="4146638821" sldId="294"/>
            <ac:spMk id="29" creationId="{60E4E8B4-A79C-2B58-87A7-111DBA444F41}"/>
          </ac:spMkLst>
        </pc:spChg>
        <pc:picChg chg="add mod modCrop">
          <ac:chgData name="琨貿 林" userId="d7227010f41ca074" providerId="LiveId" clId="{F9D363A2-12D7-462D-8ABE-ADBB9C02E355}" dt="2024-12-24T03:56:24.042" v="3496" actId="1076"/>
          <ac:picMkLst>
            <pc:docMk/>
            <pc:sldMk cId="4146638821" sldId="294"/>
            <ac:picMk id="3" creationId="{24CF6AB7-DE58-46AB-C01F-B76C584D589C}"/>
          </ac:picMkLst>
        </pc:picChg>
        <pc:picChg chg="add del mod modCrop">
          <ac:chgData name="琨貿 林" userId="d7227010f41ca074" providerId="LiveId" clId="{F9D363A2-12D7-462D-8ABE-ADBB9C02E355}" dt="2024-12-24T03:32:32.829" v="2688" actId="478"/>
          <ac:picMkLst>
            <pc:docMk/>
            <pc:sldMk cId="4146638821" sldId="294"/>
            <ac:picMk id="7" creationId="{4CF6A935-F772-93BD-6B45-32315F0DA2A3}"/>
          </ac:picMkLst>
        </pc:picChg>
        <pc:picChg chg="del mod">
          <ac:chgData name="琨貿 林" userId="d7227010f41ca074" providerId="LiveId" clId="{F9D363A2-12D7-462D-8ABE-ADBB9C02E355}" dt="2024-12-24T03:18:45.627" v="2121" actId="478"/>
          <ac:picMkLst>
            <pc:docMk/>
            <pc:sldMk cId="4146638821" sldId="294"/>
            <ac:picMk id="8" creationId="{657A667E-367B-B517-B574-A7425418BBBB}"/>
          </ac:picMkLst>
        </pc:picChg>
        <pc:picChg chg="add mod ord">
          <ac:chgData name="琨貿 林" userId="d7227010f41ca074" providerId="LiveId" clId="{F9D363A2-12D7-462D-8ABE-ADBB9C02E355}" dt="2024-12-24T03:56:45.140" v="3503" actId="1076"/>
          <ac:picMkLst>
            <pc:docMk/>
            <pc:sldMk cId="4146638821" sldId="294"/>
            <ac:picMk id="10" creationId="{18930D09-E8B2-E5A6-29AD-EDC454E25E3E}"/>
          </ac:picMkLst>
        </pc:picChg>
        <pc:picChg chg="add mod modCrop">
          <ac:chgData name="琨貿 林" userId="d7227010f41ca074" providerId="LiveId" clId="{F9D363A2-12D7-462D-8ABE-ADBB9C02E355}" dt="2024-12-24T03:56:33.180" v="3500" actId="1076"/>
          <ac:picMkLst>
            <pc:docMk/>
            <pc:sldMk cId="4146638821" sldId="294"/>
            <ac:picMk id="12" creationId="{6D1C17D7-A758-4DED-D3A9-564C2073DC59}"/>
          </ac:picMkLst>
        </pc:picChg>
        <pc:picChg chg="del">
          <ac:chgData name="琨貿 林" userId="d7227010f41ca074" providerId="LiveId" clId="{F9D363A2-12D7-462D-8ABE-ADBB9C02E355}" dt="2024-12-24T03:18:46.099" v="2122" actId="478"/>
          <ac:picMkLst>
            <pc:docMk/>
            <pc:sldMk cId="4146638821" sldId="294"/>
            <ac:picMk id="13" creationId="{FB764DCD-A7AF-AF8E-231C-D532F4ED26E5}"/>
          </ac:picMkLst>
        </pc:picChg>
        <pc:picChg chg="add mod modCrop">
          <ac:chgData name="琨貿 林" userId="d7227010f41ca074" providerId="LiveId" clId="{F9D363A2-12D7-462D-8ABE-ADBB9C02E355}" dt="2024-12-24T03:56:13.996" v="3494" actId="1076"/>
          <ac:picMkLst>
            <pc:docMk/>
            <pc:sldMk cId="4146638821" sldId="294"/>
            <ac:picMk id="19" creationId="{524DB043-AF50-611D-DC42-C94AAC82752E}"/>
          </ac:picMkLst>
        </pc:picChg>
        <pc:picChg chg="add mod modCrop">
          <ac:chgData name="琨貿 林" userId="d7227010f41ca074" providerId="LiveId" clId="{F9D363A2-12D7-462D-8ABE-ADBB9C02E355}" dt="2024-12-24T03:56:16.291" v="3495" actId="1076"/>
          <ac:picMkLst>
            <pc:docMk/>
            <pc:sldMk cId="4146638821" sldId="294"/>
            <ac:picMk id="21" creationId="{485E379B-87A3-0EE3-E631-9CCF05E263AD}"/>
          </ac:picMkLst>
        </pc:picChg>
        <pc:picChg chg="del">
          <ac:chgData name="琨貿 林" userId="d7227010f41ca074" providerId="LiveId" clId="{F9D363A2-12D7-462D-8ABE-ADBB9C02E355}" dt="2024-12-24T03:18:47.171" v="2123" actId="478"/>
          <ac:picMkLst>
            <pc:docMk/>
            <pc:sldMk cId="4146638821" sldId="294"/>
            <ac:picMk id="23" creationId="{F2051F9E-8944-9A75-DD8E-62A1DCBAE22E}"/>
          </ac:picMkLst>
        </pc:picChg>
        <pc:picChg chg="add del mod">
          <ac:chgData name="琨貿 林" userId="d7227010f41ca074" providerId="LiveId" clId="{F9D363A2-12D7-462D-8ABE-ADBB9C02E355}" dt="2024-12-24T03:32:30.554" v="2686" actId="478"/>
          <ac:picMkLst>
            <pc:docMk/>
            <pc:sldMk cId="4146638821" sldId="294"/>
            <ac:picMk id="27" creationId="{CFB91958-30EC-E794-AB1B-4E10B25BD6F9}"/>
          </ac:picMkLst>
        </pc:picChg>
        <pc:picChg chg="add del mod">
          <ac:chgData name="琨貿 林" userId="d7227010f41ca074" providerId="LiveId" clId="{F9D363A2-12D7-462D-8ABE-ADBB9C02E355}" dt="2024-12-24T03:35:03.091" v="2757" actId="21"/>
          <ac:picMkLst>
            <pc:docMk/>
            <pc:sldMk cId="4146638821" sldId="294"/>
            <ac:picMk id="28" creationId="{120D96BA-6B6A-66E0-3BA6-3B6D2C4CDC4D}"/>
          </ac:picMkLst>
        </pc:picChg>
        <pc:cxnChg chg="del mod ord">
          <ac:chgData name="琨貿 林" userId="d7227010f41ca074" providerId="LiveId" clId="{F9D363A2-12D7-462D-8ABE-ADBB9C02E355}" dt="2024-12-24T03:30:28.603" v="2588" actId="478"/>
          <ac:cxnSpMkLst>
            <pc:docMk/>
            <pc:sldMk cId="4146638821" sldId="294"/>
            <ac:cxnSpMk id="24" creationId="{F0D5664B-A4E7-DABD-93C5-2388663CEAB9}"/>
          </ac:cxnSpMkLst>
        </pc:cxnChg>
        <pc:cxnChg chg="del">
          <ac:chgData name="琨貿 林" userId="d7227010f41ca074" providerId="LiveId" clId="{F9D363A2-12D7-462D-8ABE-ADBB9C02E355}" dt="2024-12-24T03:18:48.801" v="2124" actId="478"/>
          <ac:cxnSpMkLst>
            <pc:docMk/>
            <pc:sldMk cId="4146638821" sldId="294"/>
            <ac:cxnSpMk id="26" creationId="{17A0BBC8-05E0-F5C9-2792-25CD3CA4F032}"/>
          </ac:cxnSpMkLst>
        </pc:cxnChg>
      </pc:sldChg>
      <pc:sldChg chg="addSp delSp add del mod">
        <pc:chgData name="琨貿 林" userId="d7227010f41ca074" providerId="LiveId" clId="{F9D363A2-12D7-462D-8ABE-ADBB9C02E355}" dt="2024-12-24T03:32:26.489" v="2684"/>
        <pc:sldMkLst>
          <pc:docMk/>
          <pc:sldMk cId="540363830" sldId="295"/>
        </pc:sldMkLst>
        <pc:spChg chg="add del">
          <ac:chgData name="琨貿 林" userId="d7227010f41ca074" providerId="LiveId" clId="{F9D363A2-12D7-462D-8ABE-ADBB9C02E355}" dt="2024-12-24T03:32:25.204" v="2681" actId="478"/>
          <ac:spMkLst>
            <pc:docMk/>
            <pc:sldMk cId="540363830" sldId="295"/>
            <ac:spMk id="22" creationId="{C93A2FAE-CFF1-7BA9-4BEF-6F3431D84C90}"/>
          </ac:spMkLst>
        </pc:spChg>
        <pc:picChg chg="add del">
          <ac:chgData name="琨貿 林" userId="d7227010f41ca074" providerId="LiveId" clId="{F9D363A2-12D7-462D-8ABE-ADBB9C02E355}" dt="2024-12-24T03:32:25.614" v="2682" actId="478"/>
          <ac:picMkLst>
            <pc:docMk/>
            <pc:sldMk cId="540363830" sldId="295"/>
            <ac:picMk id="7" creationId="{70274093-06D7-9B37-F8A2-A132193512E3}"/>
          </ac:picMkLst>
        </pc:picChg>
        <pc:picChg chg="add del">
          <ac:chgData name="琨貿 林" userId="d7227010f41ca074" providerId="LiveId" clId="{F9D363A2-12D7-462D-8ABE-ADBB9C02E355}" dt="2024-12-24T03:32:26.072" v="2683" actId="478"/>
          <ac:picMkLst>
            <pc:docMk/>
            <pc:sldMk cId="540363830" sldId="295"/>
            <ac:picMk id="27" creationId="{AC4943EB-E41C-12AD-4854-DC5A27A8E2A1}"/>
          </ac:picMkLst>
        </pc:picChg>
      </pc:sldChg>
      <pc:sldChg chg="addSp delSp modSp add mod">
        <pc:chgData name="琨貿 林" userId="d7227010f41ca074" providerId="LiveId" clId="{F9D363A2-12D7-462D-8ABE-ADBB9C02E355}" dt="2024-12-24T03:35:36.287" v="2773" actId="20577"/>
        <pc:sldMkLst>
          <pc:docMk/>
          <pc:sldMk cId="2134580040" sldId="295"/>
        </pc:sldMkLst>
        <pc:spChg chg="del">
          <ac:chgData name="琨貿 林" userId="d7227010f41ca074" providerId="LiveId" clId="{F9D363A2-12D7-462D-8ABE-ADBB9C02E355}" dt="2024-12-24T03:33:11.606" v="2697" actId="478"/>
          <ac:spMkLst>
            <pc:docMk/>
            <pc:sldMk cId="2134580040" sldId="295"/>
            <ac:spMk id="14" creationId="{8F6E6044-DC55-6EBF-F3A6-AF2FE6B9878E}"/>
          </ac:spMkLst>
        </pc:spChg>
        <pc:spChg chg="del">
          <ac:chgData name="琨貿 林" userId="d7227010f41ca074" providerId="LiveId" clId="{F9D363A2-12D7-462D-8ABE-ADBB9C02E355}" dt="2024-12-24T03:33:17.224" v="2701" actId="478"/>
          <ac:spMkLst>
            <pc:docMk/>
            <pc:sldMk cId="2134580040" sldId="295"/>
            <ac:spMk id="17" creationId="{949091F9-D205-4B3A-5EFF-8DC3681B71C5}"/>
          </ac:spMkLst>
        </pc:spChg>
        <pc:spChg chg="mod">
          <ac:chgData name="琨貿 林" userId="d7227010f41ca074" providerId="LiveId" clId="{F9D363A2-12D7-462D-8ABE-ADBB9C02E355}" dt="2024-12-24T03:35:31.413" v="2772" actId="1076"/>
          <ac:spMkLst>
            <pc:docMk/>
            <pc:sldMk cId="2134580040" sldId="295"/>
            <ac:spMk id="22" creationId="{863B1803-4AEE-AD3E-1E14-3D2F41685A79}"/>
          </ac:spMkLst>
        </pc:spChg>
        <pc:spChg chg="add mod">
          <ac:chgData name="琨貿 林" userId="d7227010f41ca074" providerId="LiveId" clId="{F9D363A2-12D7-462D-8ABE-ADBB9C02E355}" dt="2024-12-24T03:35:36.287" v="2773" actId="20577"/>
          <ac:spMkLst>
            <pc:docMk/>
            <pc:sldMk cId="2134580040" sldId="295"/>
            <ac:spMk id="29" creationId="{60E4E8B4-A79C-2B58-87A7-111DBA444F41}"/>
          </ac:spMkLst>
        </pc:spChg>
        <pc:picChg chg="del">
          <ac:chgData name="琨貿 林" userId="d7227010f41ca074" providerId="LiveId" clId="{F9D363A2-12D7-462D-8ABE-ADBB9C02E355}" dt="2024-12-24T03:33:12.535" v="2698" actId="478"/>
          <ac:picMkLst>
            <pc:docMk/>
            <pc:sldMk cId="2134580040" sldId="295"/>
            <ac:picMk id="3" creationId="{B4AD5EAB-299D-2831-0ACE-5E726CB6628D}"/>
          </ac:picMkLst>
        </pc:picChg>
        <pc:picChg chg="add del mod">
          <ac:chgData name="琨貿 林" userId="d7227010f41ca074" providerId="LiveId" clId="{F9D363A2-12D7-462D-8ABE-ADBB9C02E355}" dt="2024-12-24T03:34:47.842" v="2752" actId="478"/>
          <ac:picMkLst>
            <pc:docMk/>
            <pc:sldMk cId="2134580040" sldId="295"/>
            <ac:picMk id="5" creationId="{B8811EE9-557A-50FE-BD1C-9FD6C0A98574}"/>
          </ac:picMkLst>
        </pc:picChg>
        <pc:picChg chg="del">
          <ac:chgData name="琨貿 林" userId="d7227010f41ca074" providerId="LiveId" clId="{F9D363A2-12D7-462D-8ABE-ADBB9C02E355}" dt="2024-12-24T03:33:13.006" v="2699" actId="478"/>
          <ac:picMkLst>
            <pc:docMk/>
            <pc:sldMk cId="2134580040" sldId="295"/>
            <ac:picMk id="7" creationId="{9669F2AC-1595-5BBA-4AC5-245BF98D907F}"/>
          </ac:picMkLst>
        </pc:picChg>
        <pc:picChg chg="add del mod">
          <ac:chgData name="琨貿 林" userId="d7227010f41ca074" providerId="LiveId" clId="{F9D363A2-12D7-462D-8ABE-ADBB9C02E355}" dt="2024-12-24T03:34:48.257" v="2753" actId="478"/>
          <ac:picMkLst>
            <pc:docMk/>
            <pc:sldMk cId="2134580040" sldId="295"/>
            <ac:picMk id="8" creationId="{3B0F85FE-AF3D-F76C-0A54-E0B1166466AF}"/>
          </ac:picMkLst>
        </pc:picChg>
        <pc:picChg chg="del">
          <ac:chgData name="琨貿 林" userId="d7227010f41ca074" providerId="LiveId" clId="{F9D363A2-12D7-462D-8ABE-ADBB9C02E355}" dt="2024-12-24T03:33:09.222" v="2692" actId="478"/>
          <ac:picMkLst>
            <pc:docMk/>
            <pc:sldMk cId="2134580040" sldId="295"/>
            <ac:picMk id="10" creationId="{969EFE8E-3603-DEFE-0753-83897E2E6101}"/>
          </ac:picMkLst>
        </pc:picChg>
        <pc:picChg chg="del mod">
          <ac:chgData name="琨貿 林" userId="d7227010f41ca074" providerId="LiveId" clId="{F9D363A2-12D7-462D-8ABE-ADBB9C02E355}" dt="2024-12-24T03:33:10.549" v="2696" actId="478"/>
          <ac:picMkLst>
            <pc:docMk/>
            <pc:sldMk cId="2134580040" sldId="295"/>
            <ac:picMk id="12" creationId="{BF4EB738-EB06-DA38-FFEA-379F6013FBE0}"/>
          </ac:picMkLst>
        </pc:picChg>
        <pc:picChg chg="del">
          <ac:chgData name="琨貿 林" userId="d7227010f41ca074" providerId="LiveId" clId="{F9D363A2-12D7-462D-8ABE-ADBB9C02E355}" dt="2024-12-24T03:33:09.903" v="2693" actId="478"/>
          <ac:picMkLst>
            <pc:docMk/>
            <pc:sldMk cId="2134580040" sldId="295"/>
            <ac:picMk id="19" creationId="{7138950F-D5C1-6B04-05E7-C739CB9D6B15}"/>
          </ac:picMkLst>
        </pc:picChg>
        <pc:picChg chg="del">
          <ac:chgData name="琨貿 林" userId="d7227010f41ca074" providerId="LiveId" clId="{F9D363A2-12D7-462D-8ABE-ADBB9C02E355}" dt="2024-12-24T03:33:10.234" v="2694" actId="478"/>
          <ac:picMkLst>
            <pc:docMk/>
            <pc:sldMk cId="2134580040" sldId="295"/>
            <ac:picMk id="21" creationId="{4E365DA1-BAC5-9C5F-3C73-B0827ABEC3D6}"/>
          </ac:picMkLst>
        </pc:picChg>
        <pc:picChg chg="mod">
          <ac:chgData name="琨貿 林" userId="d7227010f41ca074" providerId="LiveId" clId="{F9D363A2-12D7-462D-8ABE-ADBB9C02E355}" dt="2024-12-24T03:35:10.366" v="2762" actId="1076"/>
          <ac:picMkLst>
            <pc:docMk/>
            <pc:sldMk cId="2134580040" sldId="295"/>
            <ac:picMk id="27" creationId="{EC969E6A-E4D9-EE3B-9496-C928B9B7041B}"/>
          </ac:picMkLst>
        </pc:picChg>
        <pc:picChg chg="add mod">
          <ac:chgData name="琨貿 林" userId="d7227010f41ca074" providerId="LiveId" clId="{F9D363A2-12D7-462D-8ABE-ADBB9C02E355}" dt="2024-12-24T03:35:25.135" v="2770" actId="1076"/>
          <ac:picMkLst>
            <pc:docMk/>
            <pc:sldMk cId="2134580040" sldId="295"/>
            <ac:picMk id="28" creationId="{120D96BA-6B6A-66E0-3BA6-3B6D2C4CDC4D}"/>
          </ac:picMkLst>
        </pc:picChg>
      </pc:sldChg>
      <pc:sldChg chg="addSp delSp modSp add mod">
        <pc:chgData name="琨貿 林" userId="d7227010f41ca074" providerId="LiveId" clId="{F9D363A2-12D7-462D-8ABE-ADBB9C02E355}" dt="2024-12-24T07:12:56.634" v="5173" actId="1076"/>
        <pc:sldMkLst>
          <pc:docMk/>
          <pc:sldMk cId="3297770319" sldId="296"/>
        </pc:sldMkLst>
        <pc:spChg chg="add del mod">
          <ac:chgData name="琨貿 林" userId="d7227010f41ca074" providerId="LiveId" clId="{F9D363A2-12D7-462D-8ABE-ADBB9C02E355}" dt="2024-12-24T03:49:47.855" v="3088" actId="21"/>
          <ac:spMkLst>
            <pc:docMk/>
            <pc:sldMk cId="3297770319" sldId="296"/>
            <ac:spMk id="15" creationId="{F0C25F43-5A37-3E00-C901-DA1EFB3C4F18}"/>
          </ac:spMkLst>
        </pc:spChg>
        <pc:spChg chg="mod">
          <ac:chgData name="琨貿 林" userId="d7227010f41ca074" providerId="LiveId" clId="{F9D363A2-12D7-462D-8ABE-ADBB9C02E355}" dt="2024-12-24T03:39:50.190" v="2846" actId="1076"/>
          <ac:spMkLst>
            <pc:docMk/>
            <pc:sldMk cId="3297770319" sldId="296"/>
            <ac:spMk id="20" creationId="{3D9D447B-E1D8-2574-6C7B-89F4894F7982}"/>
          </ac:spMkLst>
        </pc:spChg>
        <pc:spChg chg="del">
          <ac:chgData name="琨貿 林" userId="d7227010f41ca074" providerId="LiveId" clId="{F9D363A2-12D7-462D-8ABE-ADBB9C02E355}" dt="2024-12-24T03:35:45.704" v="2774" actId="478"/>
          <ac:spMkLst>
            <pc:docMk/>
            <pc:sldMk cId="3297770319" sldId="296"/>
            <ac:spMk id="22" creationId="{FAFF9F92-F85F-0B8C-22A1-A8D8D424DF18}"/>
          </ac:spMkLst>
        </pc:spChg>
        <pc:spChg chg="add mod">
          <ac:chgData name="琨貿 林" userId="d7227010f41ca074" providerId="LiveId" clId="{F9D363A2-12D7-462D-8ABE-ADBB9C02E355}" dt="2024-12-24T07:12:50.961" v="5171" actId="1076"/>
          <ac:spMkLst>
            <pc:docMk/>
            <pc:sldMk cId="3297770319" sldId="296"/>
            <ac:spMk id="29" creationId="{BAC93AB0-4944-E3AC-8546-FBF7A6FE486B}"/>
          </ac:spMkLst>
        </pc:spChg>
        <pc:spChg chg="add mod">
          <ac:chgData name="琨貿 林" userId="d7227010f41ca074" providerId="LiveId" clId="{F9D363A2-12D7-462D-8ABE-ADBB9C02E355}" dt="2024-12-24T07:12:56.634" v="5173" actId="1076"/>
          <ac:spMkLst>
            <pc:docMk/>
            <pc:sldMk cId="3297770319" sldId="296"/>
            <ac:spMk id="30" creationId="{58525F3F-9C26-B576-08C0-3F7B617B3310}"/>
          </ac:spMkLst>
        </pc:spChg>
        <pc:picChg chg="add mod">
          <ac:chgData name="琨貿 林" userId="d7227010f41ca074" providerId="LiveId" clId="{F9D363A2-12D7-462D-8ABE-ADBB9C02E355}" dt="2024-12-24T03:44:13.106" v="3072" actId="1076"/>
          <ac:picMkLst>
            <pc:docMk/>
            <pc:sldMk cId="3297770319" sldId="296"/>
            <ac:picMk id="3" creationId="{E05C80FB-40C2-6B71-5212-F7B8D5A0D39A}"/>
          </ac:picMkLst>
        </pc:picChg>
        <pc:picChg chg="del">
          <ac:chgData name="琨貿 林" userId="d7227010f41ca074" providerId="LiveId" clId="{F9D363A2-12D7-462D-8ABE-ADBB9C02E355}" dt="2024-12-24T03:36:27.078" v="2801" actId="478"/>
          <ac:picMkLst>
            <pc:docMk/>
            <pc:sldMk cId="3297770319" sldId="296"/>
            <ac:picMk id="5" creationId="{C4CA02B1-2479-4094-9B58-CA72217DB833}"/>
          </ac:picMkLst>
        </pc:picChg>
        <pc:picChg chg="add del mod">
          <ac:chgData name="琨貿 林" userId="d7227010f41ca074" providerId="LiveId" clId="{F9D363A2-12D7-462D-8ABE-ADBB9C02E355}" dt="2024-12-24T03:39:00.795" v="2822" actId="478"/>
          <ac:picMkLst>
            <pc:docMk/>
            <pc:sldMk cId="3297770319" sldId="296"/>
            <ac:picMk id="7" creationId="{67736CE7-7F85-670E-280A-9E99DDCA3720}"/>
          </ac:picMkLst>
        </pc:picChg>
        <pc:picChg chg="del mod">
          <ac:chgData name="琨貿 林" userId="d7227010f41ca074" providerId="LiveId" clId="{F9D363A2-12D7-462D-8ABE-ADBB9C02E355}" dt="2024-12-24T03:36:54.025" v="2806" actId="478"/>
          <ac:picMkLst>
            <pc:docMk/>
            <pc:sldMk cId="3297770319" sldId="296"/>
            <ac:picMk id="8" creationId="{6E47D1E5-9438-3464-3B73-C9C57D1B7973}"/>
          </ac:picMkLst>
        </pc:picChg>
        <pc:picChg chg="add mod modCrop">
          <ac:chgData name="琨貿 林" userId="d7227010f41ca074" providerId="LiveId" clId="{F9D363A2-12D7-462D-8ABE-ADBB9C02E355}" dt="2024-12-24T07:12:27.495" v="5163" actId="1076"/>
          <ac:picMkLst>
            <pc:docMk/>
            <pc:sldMk cId="3297770319" sldId="296"/>
            <ac:picMk id="10" creationId="{4C052B66-7E0C-2F58-B549-0B58D28A146C}"/>
          </ac:picMkLst>
        </pc:picChg>
        <pc:picChg chg="add del mod">
          <ac:chgData name="琨貿 林" userId="d7227010f41ca074" providerId="LiveId" clId="{F9D363A2-12D7-462D-8ABE-ADBB9C02E355}" dt="2024-12-24T03:39:01.314" v="2823" actId="478"/>
          <ac:picMkLst>
            <pc:docMk/>
            <pc:sldMk cId="3297770319" sldId="296"/>
            <ac:picMk id="12" creationId="{7BA89974-A7B7-5E44-9782-1460CC85373D}"/>
          </ac:picMkLst>
        </pc:picChg>
        <pc:picChg chg="add mod modCrop">
          <ac:chgData name="琨貿 林" userId="d7227010f41ca074" providerId="LiveId" clId="{F9D363A2-12D7-462D-8ABE-ADBB9C02E355}" dt="2024-12-24T03:43:50.048" v="3063" actId="14100"/>
          <ac:picMkLst>
            <pc:docMk/>
            <pc:sldMk cId="3297770319" sldId="296"/>
            <ac:picMk id="14" creationId="{3E3BE984-7E0D-E7B4-7E72-F1E7466D3249}"/>
          </ac:picMkLst>
        </pc:picChg>
        <pc:picChg chg="add del mod">
          <ac:chgData name="琨貿 林" userId="d7227010f41ca074" providerId="LiveId" clId="{F9D363A2-12D7-462D-8ABE-ADBB9C02E355}" dt="2024-12-24T03:49:47.855" v="3088" actId="21"/>
          <ac:picMkLst>
            <pc:docMk/>
            <pc:sldMk cId="3297770319" sldId="296"/>
            <ac:picMk id="19" creationId="{3805115E-E20F-91B8-EFA3-A910F9D96EB5}"/>
          </ac:picMkLst>
        </pc:picChg>
        <pc:picChg chg="del">
          <ac:chgData name="琨貿 林" userId="d7227010f41ca074" providerId="LiveId" clId="{F9D363A2-12D7-462D-8ABE-ADBB9C02E355}" dt="2024-12-24T03:35:47.519" v="2775" actId="478"/>
          <ac:picMkLst>
            <pc:docMk/>
            <pc:sldMk cId="3297770319" sldId="296"/>
            <ac:picMk id="27" creationId="{A15EE7FC-9E19-F83F-69A0-D204742B9303}"/>
          </ac:picMkLst>
        </pc:picChg>
        <pc:picChg chg="add mod modCrop">
          <ac:chgData name="琨貿 林" userId="d7227010f41ca074" providerId="LiveId" clId="{F9D363A2-12D7-462D-8ABE-ADBB9C02E355}" dt="2024-12-24T03:49:59.891" v="3093" actId="732"/>
          <ac:picMkLst>
            <pc:docMk/>
            <pc:sldMk cId="3297770319" sldId="296"/>
            <ac:picMk id="38" creationId="{BCE37720-3245-9FAC-B299-83354AAF78F5}"/>
          </ac:picMkLst>
        </pc:picChg>
        <pc:cxnChg chg="add del mod">
          <ac:chgData name="琨貿 林" userId="d7227010f41ca074" providerId="LiveId" clId="{F9D363A2-12D7-462D-8ABE-ADBB9C02E355}" dt="2024-12-24T03:40:58.116" v="2902" actId="478"/>
          <ac:cxnSpMkLst>
            <pc:docMk/>
            <pc:sldMk cId="3297770319" sldId="296"/>
            <ac:cxnSpMk id="16" creationId="{92CC89F7-A9ED-3953-3C03-3A625BED2B0E}"/>
          </ac:cxnSpMkLst>
        </pc:cxnChg>
        <pc:cxnChg chg="add mod">
          <ac:chgData name="琨貿 林" userId="d7227010f41ca074" providerId="LiveId" clId="{F9D363A2-12D7-462D-8ABE-ADBB9C02E355}" dt="2024-12-24T03:41:15.648" v="2910"/>
          <ac:cxnSpMkLst>
            <pc:docMk/>
            <pc:sldMk cId="3297770319" sldId="296"/>
            <ac:cxnSpMk id="21" creationId="{47A35F40-552A-6499-1435-B06EA8454CA7}"/>
          </ac:cxnSpMkLst>
        </pc:cxnChg>
        <pc:cxnChg chg="add del mod">
          <ac:chgData name="琨貿 林" userId="d7227010f41ca074" providerId="LiveId" clId="{F9D363A2-12D7-462D-8ABE-ADBB9C02E355}" dt="2024-12-24T03:49:55.012" v="3092" actId="478"/>
          <ac:cxnSpMkLst>
            <pc:docMk/>
            <pc:sldMk cId="3297770319" sldId="296"/>
            <ac:cxnSpMk id="23" creationId="{A783E846-2E36-7D34-AE2F-55F74D9176FE}"/>
          </ac:cxnSpMkLst>
        </pc:cxnChg>
        <pc:cxnChg chg="add mod">
          <ac:chgData name="琨貿 林" userId="d7227010f41ca074" providerId="LiveId" clId="{F9D363A2-12D7-462D-8ABE-ADBB9C02E355}" dt="2024-12-24T07:12:50.961" v="5171" actId="1076"/>
          <ac:cxnSpMkLst>
            <pc:docMk/>
            <pc:sldMk cId="3297770319" sldId="296"/>
            <ac:cxnSpMk id="31" creationId="{6C608EEB-E069-AF20-F124-3EFE7B652A2A}"/>
          </ac:cxnSpMkLst>
        </pc:cxnChg>
        <pc:cxnChg chg="add mod">
          <ac:chgData name="琨貿 林" userId="d7227010f41ca074" providerId="LiveId" clId="{F9D363A2-12D7-462D-8ABE-ADBB9C02E355}" dt="2024-12-24T07:12:56.634" v="5173" actId="1076"/>
          <ac:cxnSpMkLst>
            <pc:docMk/>
            <pc:sldMk cId="3297770319" sldId="296"/>
            <ac:cxnSpMk id="33" creationId="{5647B11E-8BB4-C5AC-3115-95482CB80361}"/>
          </ac:cxnSpMkLst>
        </pc:cxnChg>
      </pc:sldChg>
      <pc:sldChg chg="addSp delSp modSp add mod">
        <pc:chgData name="琨貿 林" userId="d7227010f41ca074" providerId="LiveId" clId="{F9D363A2-12D7-462D-8ABE-ADBB9C02E355}" dt="2024-12-24T07:01:34.319" v="5085" actId="20577"/>
        <pc:sldMkLst>
          <pc:docMk/>
          <pc:sldMk cId="3688449867" sldId="297"/>
        </pc:sldMkLst>
        <pc:spChg chg="add mod">
          <ac:chgData name="琨貿 林" userId="d7227010f41ca074" providerId="LiveId" clId="{F9D363A2-12D7-462D-8ABE-ADBB9C02E355}" dt="2024-12-24T03:53:26.662" v="3373" actId="1076"/>
          <ac:spMkLst>
            <pc:docMk/>
            <pc:sldMk cId="3688449867" sldId="297"/>
            <ac:spMk id="9" creationId="{C3F39DEC-6F3D-020B-1D0B-1E0CDBB82210}"/>
          </ac:spMkLst>
        </pc:spChg>
        <pc:spChg chg="add mod">
          <ac:chgData name="琨貿 林" userId="d7227010f41ca074" providerId="LiveId" clId="{F9D363A2-12D7-462D-8ABE-ADBB9C02E355}" dt="2024-12-24T07:01:34.319" v="5085" actId="20577"/>
          <ac:spMkLst>
            <pc:docMk/>
            <pc:sldMk cId="3688449867" sldId="297"/>
            <ac:spMk id="11" creationId="{B5135C34-E474-DE1C-84D8-637C73CA41A9}"/>
          </ac:spMkLst>
        </pc:spChg>
        <pc:spChg chg="add mod">
          <ac:chgData name="琨貿 林" userId="d7227010f41ca074" providerId="LiveId" clId="{F9D363A2-12D7-462D-8ABE-ADBB9C02E355}" dt="2024-12-24T03:50:16.574" v="3098" actId="1076"/>
          <ac:spMkLst>
            <pc:docMk/>
            <pc:sldMk cId="3688449867" sldId="297"/>
            <ac:spMk id="15" creationId="{F0C25F43-5A37-3E00-C901-DA1EFB3C4F18}"/>
          </ac:spMkLst>
        </pc:spChg>
        <pc:picChg chg="del">
          <ac:chgData name="琨貿 林" userId="d7227010f41ca074" providerId="LiveId" clId="{F9D363A2-12D7-462D-8ABE-ADBB9C02E355}" dt="2024-12-24T03:44:22.992" v="3075" actId="478"/>
          <ac:picMkLst>
            <pc:docMk/>
            <pc:sldMk cId="3688449867" sldId="297"/>
            <ac:picMk id="3" creationId="{0A0A376C-4048-B8FE-BFD8-46ABB112DDDB}"/>
          </ac:picMkLst>
        </pc:picChg>
        <pc:picChg chg="mod">
          <ac:chgData name="琨貿 林" userId="d7227010f41ca074" providerId="LiveId" clId="{F9D363A2-12D7-462D-8ABE-ADBB9C02E355}" dt="2024-12-24T03:44:24.672" v="3076" actId="1076"/>
          <ac:picMkLst>
            <pc:docMk/>
            <pc:sldMk cId="3688449867" sldId="297"/>
            <ac:picMk id="7" creationId="{D6BB5C1E-ACE6-B981-57CB-A8B4C226EFCD}"/>
          </ac:picMkLst>
        </pc:picChg>
        <pc:picChg chg="add mod">
          <ac:chgData name="琨貿 林" userId="d7227010f41ca074" providerId="LiveId" clId="{F9D363A2-12D7-462D-8ABE-ADBB9C02E355}" dt="2024-12-24T03:51:30.010" v="3179" actId="1076"/>
          <ac:picMkLst>
            <pc:docMk/>
            <pc:sldMk cId="3688449867" sldId="297"/>
            <ac:picMk id="8" creationId="{9DD56C7F-5F5E-F7F7-EA88-6288A70F3572}"/>
          </ac:picMkLst>
        </pc:picChg>
        <pc:picChg chg="del">
          <ac:chgData name="琨貿 林" userId="d7227010f41ca074" providerId="LiveId" clId="{F9D363A2-12D7-462D-8ABE-ADBB9C02E355}" dt="2024-12-24T03:44:21.692" v="3074" actId="478"/>
          <ac:picMkLst>
            <pc:docMk/>
            <pc:sldMk cId="3688449867" sldId="297"/>
            <ac:picMk id="10" creationId="{8030DDB8-3E63-554A-4964-761F7F1D011F}"/>
          </ac:picMkLst>
        </pc:picChg>
        <pc:picChg chg="mod">
          <ac:chgData name="琨貿 林" userId="d7227010f41ca074" providerId="LiveId" clId="{F9D363A2-12D7-462D-8ABE-ADBB9C02E355}" dt="2024-12-24T03:53:24.192" v="3372" actId="1076"/>
          <ac:picMkLst>
            <pc:docMk/>
            <pc:sldMk cId="3688449867" sldId="297"/>
            <ac:picMk id="12" creationId="{F865CE77-8C6E-DA03-ADEB-C0FAC1D608CB}"/>
          </ac:picMkLst>
        </pc:picChg>
        <pc:picChg chg="del">
          <ac:chgData name="琨貿 林" userId="d7227010f41ca074" providerId="LiveId" clId="{F9D363A2-12D7-462D-8ABE-ADBB9C02E355}" dt="2024-12-24T03:44:20.447" v="3073" actId="478"/>
          <ac:picMkLst>
            <pc:docMk/>
            <pc:sldMk cId="3688449867" sldId="297"/>
            <ac:picMk id="14" creationId="{674438DA-3948-68A2-567D-9B3697D7C6D2}"/>
          </ac:picMkLst>
        </pc:picChg>
        <pc:picChg chg="add del mod">
          <ac:chgData name="琨貿 林" userId="d7227010f41ca074" providerId="LiveId" clId="{F9D363A2-12D7-462D-8ABE-ADBB9C02E355}" dt="2024-12-24T03:50:21.779" v="3101" actId="478"/>
          <ac:picMkLst>
            <pc:docMk/>
            <pc:sldMk cId="3688449867" sldId="297"/>
            <ac:picMk id="19" creationId="{3805115E-E20F-91B8-EFA3-A910F9D96EB5}"/>
          </ac:picMkLst>
        </pc:picChg>
        <pc:cxnChg chg="add mod">
          <ac:chgData name="琨貿 林" userId="d7227010f41ca074" providerId="LiveId" clId="{F9D363A2-12D7-462D-8ABE-ADBB9C02E355}" dt="2024-12-24T03:50:20.123" v="3100" actId="14100"/>
          <ac:cxnSpMkLst>
            <pc:docMk/>
            <pc:sldMk cId="3688449867" sldId="297"/>
            <ac:cxnSpMk id="2" creationId="{E637ABD7-44FC-EA6F-A63C-8222D1EA390E}"/>
          </ac:cxnSpMkLst>
        </pc:cxnChg>
      </pc:sldChg>
      <pc:sldChg chg="addSp delSp add del mod">
        <pc:chgData name="琨貿 林" userId="d7227010f41ca074" providerId="LiveId" clId="{F9D363A2-12D7-462D-8ABE-ADBB9C02E355}" dt="2024-12-24T07:01:45.095" v="5086" actId="47"/>
        <pc:sldMkLst>
          <pc:docMk/>
          <pc:sldMk cId="3935290034" sldId="298"/>
        </pc:sldMkLst>
        <pc:picChg chg="add del">
          <ac:chgData name="琨貿 林" userId="d7227010f41ca074" providerId="LiveId" clId="{F9D363A2-12D7-462D-8ABE-ADBB9C02E355}" dt="2024-12-24T03:54:19.438" v="3377" actId="478"/>
          <ac:picMkLst>
            <pc:docMk/>
            <pc:sldMk cId="3935290034" sldId="298"/>
            <ac:picMk id="5" creationId="{212A5AB0-B911-2A93-878E-40BE4503BD07}"/>
          </ac:picMkLst>
        </pc:picChg>
      </pc:sldChg>
      <pc:sldChg chg="addSp delSp modSp add mod">
        <pc:chgData name="琨貿 林" userId="d7227010f41ca074" providerId="LiveId" clId="{F9D363A2-12D7-462D-8ABE-ADBB9C02E355}" dt="2024-12-24T05:28:08.747" v="3572" actId="478"/>
        <pc:sldMkLst>
          <pc:docMk/>
          <pc:sldMk cId="3886134808" sldId="299"/>
        </pc:sldMkLst>
        <pc:spChg chg="add del">
          <ac:chgData name="琨貿 林" userId="d7227010f41ca074" providerId="LiveId" clId="{F9D363A2-12D7-462D-8ABE-ADBB9C02E355}" dt="2024-12-24T03:54:37.040" v="3381" actId="478"/>
          <ac:spMkLst>
            <pc:docMk/>
            <pc:sldMk cId="3886134808" sldId="299"/>
            <ac:spMk id="4" creationId="{11729BF2-E447-2339-68DF-F264C3FA1DBA}"/>
          </ac:spMkLst>
        </pc:spChg>
        <pc:spChg chg="add del mod">
          <ac:chgData name="琨貿 林" userId="d7227010f41ca074" providerId="LiveId" clId="{F9D363A2-12D7-462D-8ABE-ADBB9C02E355}" dt="2024-12-24T03:54:37.040" v="3381" actId="478"/>
          <ac:spMkLst>
            <pc:docMk/>
            <pc:sldMk cId="3886134808" sldId="299"/>
            <ac:spMk id="6" creationId="{0C0F3052-F8D0-AF64-DA44-D1A422BE5AC8}"/>
          </ac:spMkLst>
        </pc:spChg>
        <pc:spChg chg="add del mod">
          <ac:chgData name="琨貿 林" userId="d7227010f41ca074" providerId="LiveId" clId="{F9D363A2-12D7-462D-8ABE-ADBB9C02E355}" dt="2024-12-24T03:54:41.680" v="3385" actId="478"/>
          <ac:spMkLst>
            <pc:docMk/>
            <pc:sldMk cId="3886134808" sldId="299"/>
            <ac:spMk id="9" creationId="{DEBECDEE-C991-F8C7-7896-C1DAA16522A5}"/>
          </ac:spMkLst>
        </pc:spChg>
        <pc:spChg chg="add del">
          <ac:chgData name="琨貿 林" userId="d7227010f41ca074" providerId="LiveId" clId="{F9D363A2-12D7-462D-8ABE-ADBB9C02E355}" dt="2024-12-24T03:54:55.384" v="3410" actId="478"/>
          <ac:spMkLst>
            <pc:docMk/>
            <pc:sldMk cId="3886134808" sldId="299"/>
            <ac:spMk id="11" creationId="{0B658F1B-04F7-0F27-4752-5C2DF04DD815}"/>
          </ac:spMkLst>
        </pc:spChg>
        <pc:spChg chg="add del mod">
          <ac:chgData name="琨貿 林" userId="d7227010f41ca074" providerId="LiveId" clId="{F9D363A2-12D7-462D-8ABE-ADBB9C02E355}" dt="2024-12-24T03:55:36.684" v="3489" actId="20577"/>
          <ac:spMkLst>
            <pc:docMk/>
            <pc:sldMk cId="3886134808" sldId="299"/>
            <ac:spMk id="15" creationId="{153368B2-AE15-75F8-EF7B-8B1C396F982D}"/>
          </ac:spMkLst>
        </pc:spChg>
        <pc:spChg chg="add mod">
          <ac:chgData name="琨貿 林" userId="d7227010f41ca074" providerId="LiveId" clId="{F9D363A2-12D7-462D-8ABE-ADBB9C02E355}" dt="2024-12-24T05:27:38.432" v="3567" actId="1076"/>
          <ac:spMkLst>
            <pc:docMk/>
            <pc:sldMk cId="3886134808" sldId="299"/>
            <ac:spMk id="19" creationId="{1D52B75E-6E25-4185-4587-6B1994CCDB52}"/>
          </ac:spMkLst>
        </pc:spChg>
        <pc:spChg chg="add del mod">
          <ac:chgData name="琨貿 林" userId="d7227010f41ca074" providerId="LiveId" clId="{F9D363A2-12D7-462D-8ABE-ADBB9C02E355}" dt="2024-12-24T03:54:51.456" v="3408" actId="20577"/>
          <ac:spMkLst>
            <pc:docMk/>
            <pc:sldMk cId="3886134808" sldId="299"/>
            <ac:spMk id="20" creationId="{D5EAE6CB-24E6-27D5-0C86-C9C7157A1772}"/>
          </ac:spMkLst>
        </pc:spChg>
        <pc:picChg chg="mod modCrop">
          <ac:chgData name="琨貿 林" userId="d7227010f41ca074" providerId="LiveId" clId="{F9D363A2-12D7-462D-8ABE-ADBB9C02E355}" dt="2024-12-24T03:55:09.779" v="3415" actId="1076"/>
          <ac:picMkLst>
            <pc:docMk/>
            <pc:sldMk cId="3886134808" sldId="299"/>
            <ac:picMk id="5" creationId="{F62D091A-EF76-7B1C-ABE0-E109F3750068}"/>
          </ac:picMkLst>
        </pc:picChg>
        <pc:picChg chg="add del">
          <ac:chgData name="琨貿 林" userId="d7227010f41ca074" providerId="LiveId" clId="{F9D363A2-12D7-462D-8ABE-ADBB9C02E355}" dt="2024-12-24T03:54:39.158" v="3382" actId="478"/>
          <ac:picMkLst>
            <pc:docMk/>
            <pc:sldMk cId="3886134808" sldId="299"/>
            <ac:picMk id="7" creationId="{F229B16F-D7B5-323A-7AE7-8504CB25A6EC}"/>
          </ac:picMkLst>
        </pc:picChg>
        <pc:picChg chg="add del">
          <ac:chgData name="琨貿 林" userId="d7227010f41ca074" providerId="LiveId" clId="{F9D363A2-12D7-462D-8ABE-ADBB9C02E355}" dt="2024-12-24T03:54:53.390" v="3409" actId="478"/>
          <ac:picMkLst>
            <pc:docMk/>
            <pc:sldMk cId="3886134808" sldId="299"/>
            <ac:picMk id="8" creationId="{F5C7233D-7FE0-8A44-1C04-2D154911210B}"/>
          </ac:picMkLst>
        </pc:picChg>
        <pc:picChg chg="add del">
          <ac:chgData name="琨貿 林" userId="d7227010f41ca074" providerId="LiveId" clId="{F9D363A2-12D7-462D-8ABE-ADBB9C02E355}" dt="2024-12-24T03:54:39.601" v="3383" actId="478"/>
          <ac:picMkLst>
            <pc:docMk/>
            <pc:sldMk cId="3886134808" sldId="299"/>
            <ac:picMk id="12" creationId="{53C739C9-502D-CB16-42E7-F5F67D258D8F}"/>
          </ac:picMkLst>
        </pc:picChg>
        <pc:picChg chg="add del mod">
          <ac:chgData name="琨貿 林" userId="d7227010f41ca074" providerId="LiveId" clId="{F9D363A2-12D7-462D-8ABE-ADBB9C02E355}" dt="2024-12-24T04:00:13.865" v="3507" actId="478"/>
          <ac:picMkLst>
            <pc:docMk/>
            <pc:sldMk cId="3886134808" sldId="299"/>
            <ac:picMk id="13" creationId="{5DC16284-762C-2323-1730-E89B8F844C94}"/>
          </ac:picMkLst>
        </pc:picChg>
        <pc:picChg chg="add mod">
          <ac:chgData name="琨貿 林" userId="d7227010f41ca074" providerId="LiveId" clId="{F9D363A2-12D7-462D-8ABE-ADBB9C02E355}" dt="2024-12-24T04:00:18.454" v="3510" actId="1076"/>
          <ac:picMkLst>
            <pc:docMk/>
            <pc:sldMk cId="3886134808" sldId="299"/>
            <ac:picMk id="16" creationId="{F73D60B0-A4FD-1F6D-B36D-5C062CF24520}"/>
          </ac:picMkLst>
        </pc:picChg>
        <pc:picChg chg="add mod">
          <ac:chgData name="琨貿 林" userId="d7227010f41ca074" providerId="LiveId" clId="{F9D363A2-12D7-462D-8ABE-ADBB9C02E355}" dt="2024-12-24T05:27:40.541" v="3568" actId="1076"/>
          <ac:picMkLst>
            <pc:docMk/>
            <pc:sldMk cId="3886134808" sldId="299"/>
            <ac:picMk id="18" creationId="{5FFC7214-1342-0553-D7D3-594F60553F3F}"/>
          </ac:picMkLst>
        </pc:picChg>
        <pc:picChg chg="add del">
          <ac:chgData name="琨貿 林" userId="d7227010f41ca074" providerId="LiveId" clId="{F9D363A2-12D7-462D-8ABE-ADBB9C02E355}" dt="2024-12-24T05:28:08.747" v="3572" actId="478"/>
          <ac:picMkLst>
            <pc:docMk/>
            <pc:sldMk cId="3886134808" sldId="299"/>
            <ac:picMk id="25" creationId="{45E7A63B-265A-E445-49BF-64A7A792494C}"/>
          </ac:picMkLst>
        </pc:picChg>
        <pc:cxnChg chg="add del">
          <ac:chgData name="琨貿 林" userId="d7227010f41ca074" providerId="LiveId" clId="{F9D363A2-12D7-462D-8ABE-ADBB9C02E355}" dt="2024-12-24T04:00:20.555" v="3511" actId="478"/>
          <ac:cxnSpMkLst>
            <pc:docMk/>
            <pc:sldMk cId="3886134808" sldId="299"/>
            <ac:cxnSpMk id="2" creationId="{475D944C-74FC-4A5A-37AB-7DB34C879BC4}"/>
          </ac:cxnSpMkLst>
        </pc:cxnChg>
        <pc:cxnChg chg="add mod">
          <ac:chgData name="琨貿 林" userId="d7227010f41ca074" providerId="LiveId" clId="{F9D363A2-12D7-462D-8ABE-ADBB9C02E355}" dt="2024-12-24T05:27:44.165" v="3569" actId="14100"/>
          <ac:cxnSpMkLst>
            <pc:docMk/>
            <pc:sldMk cId="3886134808" sldId="299"/>
            <ac:cxnSpMk id="21" creationId="{6854D626-FAB1-ABBF-3B80-3076D1B3EF37}"/>
          </ac:cxnSpMkLst>
        </pc:cxnChg>
      </pc:sldChg>
      <pc:sldChg chg="addSp delSp modSp add mod">
        <pc:chgData name="琨貿 林" userId="d7227010f41ca074" providerId="LiveId" clId="{F9D363A2-12D7-462D-8ABE-ADBB9C02E355}" dt="2024-12-24T05:36:27.841" v="3668" actId="478"/>
        <pc:sldMkLst>
          <pc:docMk/>
          <pc:sldMk cId="2660610495" sldId="300"/>
        </pc:sldMkLst>
        <pc:spChg chg="add mod">
          <ac:chgData name="琨貿 林" userId="d7227010f41ca074" providerId="LiveId" clId="{F9D363A2-12D7-462D-8ABE-ADBB9C02E355}" dt="2024-12-24T05:35:30.370" v="3664" actId="1076"/>
          <ac:spMkLst>
            <pc:docMk/>
            <pc:sldMk cId="2660610495" sldId="300"/>
            <ac:spMk id="12" creationId="{634C1DE3-3ABF-24FB-C855-ACBCC9B69A5A}"/>
          </ac:spMkLst>
        </pc:spChg>
        <pc:spChg chg="del">
          <ac:chgData name="琨貿 林" userId="d7227010f41ca074" providerId="LiveId" clId="{F9D363A2-12D7-462D-8ABE-ADBB9C02E355}" dt="2024-12-24T05:28:21.731" v="3579" actId="478"/>
          <ac:spMkLst>
            <pc:docMk/>
            <pc:sldMk cId="2660610495" sldId="300"/>
            <ac:spMk id="15" creationId="{B18D9F64-B68F-3AFA-9889-5649C8064523}"/>
          </ac:spMkLst>
        </pc:spChg>
        <pc:spChg chg="mod">
          <ac:chgData name="琨貿 林" userId="d7227010f41ca074" providerId="LiveId" clId="{F9D363A2-12D7-462D-8ABE-ADBB9C02E355}" dt="2024-12-24T05:34:49.160" v="3641" actId="1076"/>
          <ac:spMkLst>
            <pc:docMk/>
            <pc:sldMk cId="2660610495" sldId="300"/>
            <ac:spMk id="19" creationId="{0004D976-5CF2-13EB-456C-1E59BA8902DA}"/>
          </ac:spMkLst>
        </pc:spChg>
        <pc:spChg chg="mod">
          <ac:chgData name="琨貿 林" userId="d7227010f41ca074" providerId="LiveId" clId="{F9D363A2-12D7-462D-8ABE-ADBB9C02E355}" dt="2024-12-24T05:29:13.370" v="3623" actId="1076"/>
          <ac:spMkLst>
            <pc:docMk/>
            <pc:sldMk cId="2660610495" sldId="300"/>
            <ac:spMk id="20" creationId="{9F2CE957-DF50-B4A8-E0A0-965208296CE0}"/>
          </ac:spMkLst>
        </pc:spChg>
        <pc:picChg chg="add mod">
          <ac:chgData name="琨貿 林" userId="d7227010f41ca074" providerId="LiveId" clId="{F9D363A2-12D7-462D-8ABE-ADBB9C02E355}" dt="2024-12-24T05:35:28.024" v="3663" actId="1076"/>
          <ac:picMkLst>
            <pc:docMk/>
            <pc:sldMk cId="2660610495" sldId="300"/>
            <ac:picMk id="3" creationId="{769EB451-6117-39CF-047A-245781806167}"/>
          </ac:picMkLst>
        </pc:picChg>
        <pc:picChg chg="del">
          <ac:chgData name="琨貿 林" userId="d7227010f41ca074" providerId="LiveId" clId="{F9D363A2-12D7-462D-8ABE-ADBB9C02E355}" dt="2024-12-24T05:28:19.125" v="3578" actId="478"/>
          <ac:picMkLst>
            <pc:docMk/>
            <pc:sldMk cId="2660610495" sldId="300"/>
            <ac:picMk id="5" creationId="{CC847819-8CF5-EBD0-BDA8-653AA942919B}"/>
          </ac:picMkLst>
        </pc:picChg>
        <pc:picChg chg="add del mod">
          <ac:chgData name="琨貿 林" userId="d7227010f41ca074" providerId="LiveId" clId="{F9D363A2-12D7-462D-8ABE-ADBB9C02E355}" dt="2024-12-24T05:33:50.928" v="3634" actId="478"/>
          <ac:picMkLst>
            <pc:docMk/>
            <pc:sldMk cId="2660610495" sldId="300"/>
            <ac:picMk id="7" creationId="{CD02C9BA-A0FC-8FBD-6742-7E2129C8A5FA}"/>
          </ac:picMkLst>
        </pc:picChg>
        <pc:picChg chg="add mod">
          <ac:chgData name="琨貿 林" userId="d7227010f41ca074" providerId="LiveId" clId="{F9D363A2-12D7-462D-8ABE-ADBB9C02E355}" dt="2024-12-24T05:34:45.685" v="3640" actId="1076"/>
          <ac:picMkLst>
            <pc:docMk/>
            <pc:sldMk cId="2660610495" sldId="300"/>
            <ac:picMk id="9" creationId="{F75B84EC-1962-880A-6AE3-E57517626F56}"/>
          </ac:picMkLst>
        </pc:picChg>
        <pc:picChg chg="add mod">
          <ac:chgData name="琨貿 林" userId="d7227010f41ca074" providerId="LiveId" clId="{F9D363A2-12D7-462D-8ABE-ADBB9C02E355}" dt="2024-12-24T05:35:33.907" v="3665" actId="1076"/>
          <ac:picMkLst>
            <pc:docMk/>
            <pc:sldMk cId="2660610495" sldId="300"/>
            <ac:picMk id="11" creationId="{A78E6480-7E97-1C94-2005-BF77399702E3}"/>
          </ac:picMkLst>
        </pc:picChg>
        <pc:picChg chg="add del">
          <ac:chgData name="琨貿 林" userId="d7227010f41ca074" providerId="LiveId" clId="{F9D363A2-12D7-462D-8ABE-ADBB9C02E355}" dt="2024-12-24T05:36:27.841" v="3668" actId="478"/>
          <ac:picMkLst>
            <pc:docMk/>
            <pc:sldMk cId="2660610495" sldId="300"/>
            <ac:picMk id="14" creationId="{3E42AD49-E4BF-4427-298A-E2CA03367D09}"/>
          </ac:picMkLst>
        </pc:picChg>
        <pc:picChg chg="del">
          <ac:chgData name="琨貿 林" userId="d7227010f41ca074" providerId="LiveId" clId="{F9D363A2-12D7-462D-8ABE-ADBB9C02E355}" dt="2024-12-24T05:28:13.827" v="3574" actId="478"/>
          <ac:picMkLst>
            <pc:docMk/>
            <pc:sldMk cId="2660610495" sldId="300"/>
            <ac:picMk id="16" creationId="{99B96617-FDC7-965D-A292-23A463CCD8B9}"/>
          </ac:picMkLst>
        </pc:picChg>
        <pc:picChg chg="del">
          <ac:chgData name="琨貿 林" userId="d7227010f41ca074" providerId="LiveId" clId="{F9D363A2-12D7-462D-8ABE-ADBB9C02E355}" dt="2024-12-24T05:29:17.133" v="3624" actId="478"/>
          <ac:picMkLst>
            <pc:docMk/>
            <pc:sldMk cId="2660610495" sldId="300"/>
            <ac:picMk id="18" creationId="{26D282E2-7687-4857-6CFD-8E485F1BA73F}"/>
          </ac:picMkLst>
        </pc:picChg>
        <pc:picChg chg="del mod">
          <ac:chgData name="琨貿 林" userId="d7227010f41ca074" providerId="LiveId" clId="{F9D363A2-12D7-462D-8ABE-ADBB9C02E355}" dt="2024-12-24T05:34:37.919" v="3635" actId="478"/>
          <ac:picMkLst>
            <pc:docMk/>
            <pc:sldMk cId="2660610495" sldId="300"/>
            <ac:picMk id="25" creationId="{69300583-B77A-40F7-D2CC-29671E7DB199}"/>
          </ac:picMkLst>
        </pc:picChg>
        <pc:cxnChg chg="del">
          <ac:chgData name="琨貿 林" userId="d7227010f41ca074" providerId="LiveId" clId="{F9D363A2-12D7-462D-8ABE-ADBB9C02E355}" dt="2024-12-24T05:29:19.438" v="3625" actId="478"/>
          <ac:cxnSpMkLst>
            <pc:docMk/>
            <pc:sldMk cId="2660610495" sldId="300"/>
            <ac:cxnSpMk id="21" creationId="{C7A14EE9-B4AB-3C7C-7A31-770DC1531899}"/>
          </ac:cxnSpMkLst>
        </pc:cxnChg>
      </pc:sldChg>
      <pc:sldChg chg="addSp delSp modSp add mod">
        <pc:chgData name="琨貿 林" userId="d7227010f41ca074" providerId="LiveId" clId="{F9D363A2-12D7-462D-8ABE-ADBB9C02E355}" dt="2024-12-24T05:41:01.788" v="3939" actId="20577"/>
        <pc:sldMkLst>
          <pc:docMk/>
          <pc:sldMk cId="2909386256" sldId="301"/>
        </pc:sldMkLst>
        <pc:spChg chg="add del">
          <ac:chgData name="琨貿 林" userId="d7227010f41ca074" providerId="LiveId" clId="{F9D363A2-12D7-462D-8ABE-ADBB9C02E355}" dt="2024-12-24T05:38:57.389" v="3804" actId="22"/>
          <ac:spMkLst>
            <pc:docMk/>
            <pc:sldMk cId="2909386256" sldId="301"/>
            <ac:spMk id="7" creationId="{B62A7916-98F0-3EDD-E8B0-A0A9AD5F8B9B}"/>
          </ac:spMkLst>
        </pc:spChg>
        <pc:spChg chg="add mod">
          <ac:chgData name="琨貿 林" userId="d7227010f41ca074" providerId="LiveId" clId="{F9D363A2-12D7-462D-8ABE-ADBB9C02E355}" dt="2024-12-24T05:41:01.788" v="3939" actId="20577"/>
          <ac:spMkLst>
            <pc:docMk/>
            <pc:sldMk cId="2909386256" sldId="301"/>
            <ac:spMk id="10" creationId="{D17EF843-C895-CE61-8E63-DF8003F7DE0B}"/>
          </ac:spMkLst>
        </pc:spChg>
        <pc:spChg chg="del">
          <ac:chgData name="琨貿 林" userId="d7227010f41ca074" providerId="LiveId" clId="{F9D363A2-12D7-462D-8ABE-ADBB9C02E355}" dt="2024-12-24T05:37:05.678" v="3714" actId="478"/>
          <ac:spMkLst>
            <pc:docMk/>
            <pc:sldMk cId="2909386256" sldId="301"/>
            <ac:spMk id="12" creationId="{58074439-1548-AE16-1907-A5AE7001F899}"/>
          </ac:spMkLst>
        </pc:spChg>
        <pc:spChg chg="mod">
          <ac:chgData name="琨貿 林" userId="d7227010f41ca074" providerId="LiveId" clId="{F9D363A2-12D7-462D-8ABE-ADBB9C02E355}" dt="2024-12-24T05:40:09.874" v="3878" actId="2710"/>
          <ac:spMkLst>
            <pc:docMk/>
            <pc:sldMk cId="2909386256" sldId="301"/>
            <ac:spMk id="19" creationId="{53981335-4524-C006-19A9-066A066A8C6D}"/>
          </ac:spMkLst>
        </pc:spChg>
        <pc:spChg chg="mod">
          <ac:chgData name="琨貿 林" userId="d7227010f41ca074" providerId="LiveId" clId="{F9D363A2-12D7-462D-8ABE-ADBB9C02E355}" dt="2024-12-24T05:36:58.800" v="3712" actId="20577"/>
          <ac:spMkLst>
            <pc:docMk/>
            <pc:sldMk cId="2909386256" sldId="301"/>
            <ac:spMk id="20" creationId="{F206B070-E9E3-9C3A-BD43-4AE09B735D06}"/>
          </ac:spMkLst>
        </pc:spChg>
        <pc:picChg chg="del">
          <ac:chgData name="琨貿 林" userId="d7227010f41ca074" providerId="LiveId" clId="{F9D363A2-12D7-462D-8ABE-ADBB9C02E355}" dt="2024-12-24T05:37:06.214" v="3715" actId="478"/>
          <ac:picMkLst>
            <pc:docMk/>
            <pc:sldMk cId="2909386256" sldId="301"/>
            <ac:picMk id="3" creationId="{0B6607AB-7173-036C-7C8A-E9F89A0E7173}"/>
          </ac:picMkLst>
        </pc:picChg>
        <pc:picChg chg="add mod">
          <ac:chgData name="琨貿 林" userId="d7227010f41ca074" providerId="LiveId" clId="{F9D363A2-12D7-462D-8ABE-ADBB9C02E355}" dt="2024-12-24T05:38:23.535" v="3802" actId="1076"/>
          <ac:picMkLst>
            <pc:docMk/>
            <pc:sldMk cId="2909386256" sldId="301"/>
            <ac:picMk id="5" creationId="{6E40D4DE-6BA8-529A-47C7-3A1D17704E8A}"/>
          </ac:picMkLst>
        </pc:picChg>
        <pc:picChg chg="del mod">
          <ac:chgData name="琨貿 林" userId="d7227010f41ca074" providerId="LiveId" clId="{F9D363A2-12D7-462D-8ABE-ADBB9C02E355}" dt="2024-12-24T05:36:51.811" v="3695" actId="478"/>
          <ac:picMkLst>
            <pc:docMk/>
            <pc:sldMk cId="2909386256" sldId="301"/>
            <ac:picMk id="9" creationId="{623C7C4A-E6A4-9BCF-D6C3-BE1EEA48DAD0}"/>
          </ac:picMkLst>
        </pc:picChg>
        <pc:picChg chg="del">
          <ac:chgData name="琨貿 林" userId="d7227010f41ca074" providerId="LiveId" clId="{F9D363A2-12D7-462D-8ABE-ADBB9C02E355}" dt="2024-12-24T05:36:52.299" v="3696" actId="478"/>
          <ac:picMkLst>
            <pc:docMk/>
            <pc:sldMk cId="2909386256" sldId="301"/>
            <ac:picMk id="11" creationId="{6C2E423B-DA18-1F5E-9CE8-72C5CDAE0FD5}"/>
          </ac:picMkLst>
        </pc:picChg>
        <pc:picChg chg="add del mod modCrop">
          <ac:chgData name="琨貿 林" userId="d7227010f41ca074" providerId="LiveId" clId="{F9D363A2-12D7-462D-8ABE-ADBB9C02E355}" dt="2024-12-24T05:40:39.660" v="3928" actId="14100"/>
          <ac:picMkLst>
            <pc:docMk/>
            <pc:sldMk cId="2909386256" sldId="301"/>
            <ac:picMk id="14" creationId="{686869F5-A90B-90AD-6C35-4C7772C1A3E5}"/>
          </ac:picMkLst>
        </pc:picChg>
        <pc:cxnChg chg="add mod">
          <ac:chgData name="琨貿 林" userId="d7227010f41ca074" providerId="LiveId" clId="{F9D363A2-12D7-462D-8ABE-ADBB9C02E355}" dt="2024-12-24T05:40:46.428" v="3930" actId="1076"/>
          <ac:cxnSpMkLst>
            <pc:docMk/>
            <pc:sldMk cId="2909386256" sldId="301"/>
            <ac:cxnSpMk id="13" creationId="{BB1E0469-38BF-EB3B-1A9E-318E02931453}"/>
          </ac:cxnSpMkLst>
        </pc:cxnChg>
        <pc:cxnChg chg="add mod">
          <ac:chgData name="琨貿 林" userId="d7227010f41ca074" providerId="LiveId" clId="{F9D363A2-12D7-462D-8ABE-ADBB9C02E355}" dt="2024-12-24T05:40:59.348" v="3934" actId="14100"/>
          <ac:cxnSpMkLst>
            <pc:docMk/>
            <pc:sldMk cId="2909386256" sldId="301"/>
            <ac:cxnSpMk id="15" creationId="{B3EE9A55-EB51-D4BF-FD67-220E19F442EA}"/>
          </ac:cxnSpMkLst>
        </pc:cxnChg>
      </pc:sldChg>
      <pc:sldChg chg="addSp delSp modSp add mod">
        <pc:chgData name="琨貿 林" userId="d7227010f41ca074" providerId="LiveId" clId="{F9D363A2-12D7-462D-8ABE-ADBB9C02E355}" dt="2024-12-24T05:43:46.349" v="4002" actId="14100"/>
        <pc:sldMkLst>
          <pc:docMk/>
          <pc:sldMk cId="2597415195" sldId="302"/>
        </pc:sldMkLst>
        <pc:spChg chg="add mod">
          <ac:chgData name="琨貿 林" userId="d7227010f41ca074" providerId="LiveId" clId="{F9D363A2-12D7-462D-8ABE-ADBB9C02E355}" dt="2024-12-24T05:42:55.738" v="3987" actId="20577"/>
          <ac:spMkLst>
            <pc:docMk/>
            <pc:sldMk cId="2597415195" sldId="302"/>
            <ac:spMk id="6" creationId="{04ECF628-63C3-2263-4A6A-D2B9BDE6B9D7}"/>
          </ac:spMkLst>
        </pc:spChg>
        <pc:spChg chg="del mod">
          <ac:chgData name="琨貿 林" userId="d7227010f41ca074" providerId="LiveId" clId="{F9D363A2-12D7-462D-8ABE-ADBB9C02E355}" dt="2024-12-24T05:43:03.017" v="3989" actId="478"/>
          <ac:spMkLst>
            <pc:docMk/>
            <pc:sldMk cId="2597415195" sldId="302"/>
            <ac:spMk id="10" creationId="{39FCA610-B77A-F569-793F-82E9873FE29E}"/>
          </ac:spMkLst>
        </pc:spChg>
        <pc:spChg chg="del mod">
          <ac:chgData name="琨貿 林" userId="d7227010f41ca074" providerId="LiveId" clId="{F9D363A2-12D7-462D-8ABE-ADBB9C02E355}" dt="2024-12-24T05:42:47.677" v="3973" actId="478"/>
          <ac:spMkLst>
            <pc:docMk/>
            <pc:sldMk cId="2597415195" sldId="302"/>
            <ac:spMk id="19" creationId="{97EB7A46-9DEA-3E66-B810-6AF36A6025D5}"/>
          </ac:spMkLst>
        </pc:spChg>
        <pc:spChg chg="mod">
          <ac:chgData name="琨貿 林" userId="d7227010f41ca074" providerId="LiveId" clId="{F9D363A2-12D7-462D-8ABE-ADBB9C02E355}" dt="2024-12-24T05:42:12.500" v="3960" actId="20577"/>
          <ac:spMkLst>
            <pc:docMk/>
            <pc:sldMk cId="2597415195" sldId="302"/>
            <ac:spMk id="20" creationId="{BEB1A93C-5D06-2E4C-EE6B-DCDC7AD0E064}"/>
          </ac:spMkLst>
        </pc:spChg>
        <pc:picChg chg="add mod">
          <ac:chgData name="琨貿 林" userId="d7227010f41ca074" providerId="LiveId" clId="{F9D363A2-12D7-462D-8ABE-ADBB9C02E355}" dt="2024-12-24T05:43:22.020" v="3993" actId="1076"/>
          <ac:picMkLst>
            <pc:docMk/>
            <pc:sldMk cId="2597415195" sldId="302"/>
            <ac:picMk id="3" creationId="{BC8D3004-CC8F-C143-815B-C123E69B5A09}"/>
          </ac:picMkLst>
        </pc:picChg>
        <pc:picChg chg="del">
          <ac:chgData name="琨貿 林" userId="d7227010f41ca074" providerId="LiveId" clId="{F9D363A2-12D7-462D-8ABE-ADBB9C02E355}" dt="2024-12-24T05:42:17.953" v="3962" actId="478"/>
          <ac:picMkLst>
            <pc:docMk/>
            <pc:sldMk cId="2597415195" sldId="302"/>
            <ac:picMk id="5" creationId="{152B1707-8DE2-A924-00B1-D0F42DFAE0C6}"/>
          </ac:picMkLst>
        </pc:picChg>
        <pc:picChg chg="add mod">
          <ac:chgData name="琨貿 林" userId="d7227010f41ca074" providerId="LiveId" clId="{F9D363A2-12D7-462D-8ABE-ADBB9C02E355}" dt="2024-12-24T05:43:20.552" v="3992" actId="1076"/>
          <ac:picMkLst>
            <pc:docMk/>
            <pc:sldMk cId="2597415195" sldId="302"/>
            <ac:picMk id="8" creationId="{0E3261CC-5216-0635-FC68-AF7639A8590C}"/>
          </ac:picMkLst>
        </pc:picChg>
        <pc:picChg chg="add mod">
          <ac:chgData name="琨貿 林" userId="d7227010f41ca074" providerId="LiveId" clId="{F9D363A2-12D7-462D-8ABE-ADBB9C02E355}" dt="2024-12-24T05:43:46.349" v="4002" actId="14100"/>
          <ac:picMkLst>
            <pc:docMk/>
            <pc:sldMk cId="2597415195" sldId="302"/>
            <ac:picMk id="11" creationId="{C6C294D6-010D-CE66-EE63-89A9F02005BB}"/>
          </ac:picMkLst>
        </pc:picChg>
        <pc:picChg chg="del">
          <ac:chgData name="琨貿 林" userId="d7227010f41ca074" providerId="LiveId" clId="{F9D363A2-12D7-462D-8ABE-ADBB9C02E355}" dt="2024-12-24T05:42:17.495" v="3961" actId="478"/>
          <ac:picMkLst>
            <pc:docMk/>
            <pc:sldMk cId="2597415195" sldId="302"/>
            <ac:picMk id="14" creationId="{186927C1-02C4-297C-AC15-39CB1A00207D}"/>
          </ac:picMkLst>
        </pc:picChg>
        <pc:cxnChg chg="add mod">
          <ac:chgData name="琨貿 林" userId="d7227010f41ca074" providerId="LiveId" clId="{F9D363A2-12D7-462D-8ABE-ADBB9C02E355}" dt="2024-12-24T05:43:41.727" v="4000" actId="14100"/>
          <ac:cxnSpMkLst>
            <pc:docMk/>
            <pc:sldMk cId="2597415195" sldId="302"/>
            <ac:cxnSpMk id="12" creationId="{DBE104B4-D829-9600-AA71-14142F309569}"/>
          </ac:cxnSpMkLst>
        </pc:cxnChg>
        <pc:cxnChg chg="del">
          <ac:chgData name="琨貿 林" userId="d7227010f41ca074" providerId="LiveId" clId="{F9D363A2-12D7-462D-8ABE-ADBB9C02E355}" dt="2024-12-24T05:42:19.152" v="3963" actId="478"/>
          <ac:cxnSpMkLst>
            <pc:docMk/>
            <pc:sldMk cId="2597415195" sldId="302"/>
            <ac:cxnSpMk id="13" creationId="{ED824559-3223-49FB-0E2D-1CCB47695305}"/>
          </ac:cxnSpMkLst>
        </pc:cxnChg>
        <pc:cxnChg chg="del">
          <ac:chgData name="琨貿 林" userId="d7227010f41ca074" providerId="LiveId" clId="{F9D363A2-12D7-462D-8ABE-ADBB9C02E355}" dt="2024-12-24T05:42:19.815" v="3964" actId="478"/>
          <ac:cxnSpMkLst>
            <pc:docMk/>
            <pc:sldMk cId="2597415195" sldId="302"/>
            <ac:cxnSpMk id="15" creationId="{9B96723B-AC4E-B455-0720-D8BE63791E6F}"/>
          </ac:cxnSpMkLst>
        </pc:cxnChg>
      </pc:sldChg>
      <pc:sldChg chg="addSp delSp modSp add mod">
        <pc:chgData name="琨貿 林" userId="d7227010f41ca074" providerId="LiveId" clId="{F9D363A2-12D7-462D-8ABE-ADBB9C02E355}" dt="2024-12-24T06:20:25.850" v="4832" actId="1076"/>
        <pc:sldMkLst>
          <pc:docMk/>
          <pc:sldMk cId="4196654219" sldId="303"/>
        </pc:sldMkLst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4" creationId="{1AD8E9DC-318D-9637-9AE9-8040B3BF385B}"/>
          </ac:spMkLst>
        </pc:spChg>
        <pc:spChg chg="add del mod">
          <ac:chgData name="琨貿 林" userId="d7227010f41ca074" providerId="LiveId" clId="{F9D363A2-12D7-462D-8ABE-ADBB9C02E355}" dt="2024-12-24T06:19:54.944" v="4813" actId="478"/>
          <ac:spMkLst>
            <pc:docMk/>
            <pc:sldMk cId="4196654219" sldId="303"/>
            <ac:spMk id="5" creationId="{7DBCFC58-F4F1-EE62-04EC-4198210D844B}"/>
          </ac:spMkLst>
        </pc:spChg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6" creationId="{F6628EF6-0050-B5D5-962A-9F52587A6BD8}"/>
          </ac:spMkLst>
        </pc:spChg>
        <pc:spChg chg="add mod">
          <ac:chgData name="琨貿 林" userId="d7227010f41ca074" providerId="LiveId" clId="{F9D363A2-12D7-462D-8ABE-ADBB9C02E355}" dt="2024-12-24T06:20:06.065" v="4817"/>
          <ac:spMkLst>
            <pc:docMk/>
            <pc:sldMk cId="4196654219" sldId="303"/>
            <ac:spMk id="7" creationId="{4EA2A1D4-5F82-C650-A489-65E24C13EDDE}"/>
          </ac:spMkLst>
        </pc:spChg>
        <pc:spChg chg="add mod">
          <ac:chgData name="琨貿 林" userId="d7227010f41ca074" providerId="LiveId" clId="{F9D363A2-12D7-462D-8ABE-ADBB9C02E355}" dt="2024-12-24T06:20:25.850" v="4832" actId="1076"/>
          <ac:spMkLst>
            <pc:docMk/>
            <pc:sldMk cId="4196654219" sldId="303"/>
            <ac:spMk id="9" creationId="{5DD790F9-BB2D-0F5A-8146-8A9B241D9CDF}"/>
          </ac:spMkLst>
        </pc:spChg>
        <pc:spChg chg="add mod">
          <ac:chgData name="琨貿 林" userId="d7227010f41ca074" providerId="LiveId" clId="{F9D363A2-12D7-462D-8ABE-ADBB9C02E355}" dt="2024-12-24T06:20:23.469" v="4831" actId="1076"/>
          <ac:spMkLst>
            <pc:docMk/>
            <pc:sldMk cId="4196654219" sldId="303"/>
            <ac:spMk id="10" creationId="{BB2AA9BF-E116-297F-F8DA-4A7F7DC0D25E}"/>
          </ac:spMkLst>
        </pc:spChg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20" creationId="{6CA1B5B4-CD0B-9201-F2B8-2D0689464251}"/>
          </ac:spMkLst>
        </pc:sp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3" creationId="{42D27DF5-9687-7104-2A86-F629539D078A}"/>
          </ac:picMkLst>
        </pc:pic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8" creationId="{F6D71DD0-C020-416A-5C05-D32D01B95009}"/>
          </ac:picMkLst>
        </pc:pic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11" creationId="{50BF61D6-5E54-03C6-39A4-AA28E3F90FE2}"/>
          </ac:picMkLst>
        </pc:picChg>
        <pc:cxnChg chg="del">
          <ac:chgData name="琨貿 林" userId="d7227010f41ca074" providerId="LiveId" clId="{F9D363A2-12D7-462D-8ABE-ADBB9C02E355}" dt="2024-12-24T06:19:52.906" v="4812" actId="478"/>
          <ac:cxnSpMkLst>
            <pc:docMk/>
            <pc:sldMk cId="4196654219" sldId="303"/>
            <ac:cxnSpMk id="12" creationId="{8E71B70E-3029-0016-456D-ED6CA84D758B}"/>
          </ac:cxnSpMkLst>
        </pc:cxnChg>
      </pc:sldChg>
      <pc:sldChg chg="addSp delSp modSp add mod">
        <pc:chgData name="琨貿 林" userId="d7227010f41ca074" providerId="LiveId" clId="{F9D363A2-12D7-462D-8ABE-ADBB9C02E355}" dt="2024-12-24T06:59:15.451" v="5059" actId="1076"/>
        <pc:sldMkLst>
          <pc:docMk/>
          <pc:sldMk cId="3015361594" sldId="304"/>
        </pc:sldMkLst>
        <pc:spChg chg="mod">
          <ac:chgData name="琨貿 林" userId="d7227010f41ca074" providerId="LiveId" clId="{F9D363A2-12D7-462D-8ABE-ADBB9C02E355}" dt="2024-12-24T06:59:15.451" v="5059" actId="1076"/>
          <ac:spMkLst>
            <pc:docMk/>
            <pc:sldMk cId="3015361594" sldId="304"/>
            <ac:spMk id="6" creationId="{349A68C9-928B-3D19-8B8D-3AB50A2CD609}"/>
          </ac:spMkLst>
        </pc:spChg>
        <pc:picChg chg="del">
          <ac:chgData name="琨貿 林" userId="d7227010f41ca074" providerId="LiveId" clId="{F9D363A2-12D7-462D-8ABE-ADBB9C02E355}" dt="2024-12-24T06:57:34.797" v="4954" actId="478"/>
          <ac:picMkLst>
            <pc:docMk/>
            <pc:sldMk cId="3015361594" sldId="304"/>
            <ac:picMk id="3" creationId="{9D7B5471-B90C-93D1-FB93-C7F80AF0B1BC}"/>
          </ac:picMkLst>
        </pc:picChg>
        <pc:picChg chg="add mod">
          <ac:chgData name="琨貿 林" userId="d7227010f41ca074" providerId="LiveId" clId="{F9D363A2-12D7-462D-8ABE-ADBB9C02E355}" dt="2024-12-24T06:58:50.572" v="5054" actId="1076"/>
          <ac:picMkLst>
            <pc:docMk/>
            <pc:sldMk cId="3015361594" sldId="304"/>
            <ac:picMk id="5" creationId="{E4E09214-7009-79B6-8599-8809529B2674}"/>
          </ac:picMkLst>
        </pc:picChg>
        <pc:picChg chg="del">
          <ac:chgData name="琨貿 林" userId="d7227010f41ca074" providerId="LiveId" clId="{F9D363A2-12D7-462D-8ABE-ADBB9C02E355}" dt="2024-12-24T06:57:36.361" v="4957" actId="478"/>
          <ac:picMkLst>
            <pc:docMk/>
            <pc:sldMk cId="3015361594" sldId="304"/>
            <ac:picMk id="8" creationId="{6B4F306D-8FDF-BAFA-A5CB-7B20AFD76716}"/>
          </ac:picMkLst>
        </pc:picChg>
        <pc:picChg chg="del mod">
          <ac:chgData name="琨貿 林" userId="d7227010f41ca074" providerId="LiveId" clId="{F9D363A2-12D7-462D-8ABE-ADBB9C02E355}" dt="2024-12-24T06:57:35.396" v="4956" actId="478"/>
          <ac:picMkLst>
            <pc:docMk/>
            <pc:sldMk cId="3015361594" sldId="304"/>
            <ac:picMk id="11" creationId="{F59452C2-A412-FCAA-F7D3-26892016B7D8}"/>
          </ac:picMkLst>
        </pc:picChg>
        <pc:cxnChg chg="del mod">
          <ac:chgData name="琨貿 林" userId="d7227010f41ca074" providerId="LiveId" clId="{F9D363A2-12D7-462D-8ABE-ADBB9C02E355}" dt="2024-12-24T06:58:59.369" v="5057" actId="478"/>
          <ac:cxnSpMkLst>
            <pc:docMk/>
            <pc:sldMk cId="3015361594" sldId="304"/>
            <ac:cxnSpMk id="12" creationId="{894F77C0-0A09-E003-9BD7-7951F02A5183}"/>
          </ac:cxnSpMkLst>
        </pc:cxnChg>
      </pc:sldChg>
      <pc:sldChg chg="delSp add del mod">
        <pc:chgData name="琨貿 林" userId="d7227010f41ca074" providerId="LiveId" clId="{F9D363A2-12D7-462D-8ABE-ADBB9C02E355}" dt="2024-12-24T07:05:48.384" v="5094" actId="47"/>
        <pc:sldMkLst>
          <pc:docMk/>
          <pc:sldMk cId="2879555700" sldId="305"/>
        </pc:sldMkLst>
        <pc:picChg chg="del">
          <ac:chgData name="琨貿 林" userId="d7227010f41ca074" providerId="LiveId" clId="{F9D363A2-12D7-462D-8ABE-ADBB9C02E355}" dt="2024-12-24T07:05:37.189" v="5089" actId="478"/>
          <ac:picMkLst>
            <pc:docMk/>
            <pc:sldMk cId="2879555700" sldId="305"/>
            <ac:picMk id="24" creationId="{2B17D4E8-7904-3E38-A299-3E7DFA63C0A8}"/>
          </ac:picMkLst>
        </pc:picChg>
        <pc:picChg chg="del">
          <ac:chgData name="琨貿 林" userId="d7227010f41ca074" providerId="LiveId" clId="{F9D363A2-12D7-462D-8ABE-ADBB9C02E355}" dt="2024-12-24T07:05:36.656" v="5088" actId="478"/>
          <ac:picMkLst>
            <pc:docMk/>
            <pc:sldMk cId="2879555700" sldId="305"/>
            <ac:picMk id="52" creationId="{B3054AF1-2651-112E-8F54-BAE837C87656}"/>
          </ac:picMkLst>
        </pc:picChg>
        <pc:cxnChg chg="del">
          <ac:chgData name="琨貿 林" userId="d7227010f41ca074" providerId="LiveId" clId="{F9D363A2-12D7-462D-8ABE-ADBB9C02E355}" dt="2024-12-24T07:05:41.731" v="5090" actId="478"/>
          <ac:cxnSpMkLst>
            <pc:docMk/>
            <pc:sldMk cId="2879555700" sldId="305"/>
            <ac:cxnSpMk id="34" creationId="{9B5B5947-C84E-3AC0-6AFB-82035BA62863}"/>
          </ac:cxnSpMkLst>
        </pc:cxnChg>
      </pc:sldChg>
      <pc:sldChg chg="addSp delSp modSp add mod ord">
        <pc:chgData name="琨貿 林" userId="d7227010f41ca074" providerId="LiveId" clId="{F9D363A2-12D7-462D-8ABE-ADBB9C02E355}" dt="2024-12-24T07:08:44.087" v="5162" actId="1076"/>
        <pc:sldMkLst>
          <pc:docMk/>
          <pc:sldMk cId="3562012355" sldId="306"/>
        </pc:sldMkLst>
        <pc:spChg chg="add mod">
          <ac:chgData name="琨貿 林" userId="d7227010f41ca074" providerId="LiveId" clId="{F9D363A2-12D7-462D-8ABE-ADBB9C02E355}" dt="2024-12-24T07:08:18.379" v="5145" actId="20577"/>
          <ac:spMkLst>
            <pc:docMk/>
            <pc:sldMk cId="3562012355" sldId="306"/>
            <ac:spMk id="11" creationId="{186A155C-7AD2-F279-A59B-89FAED7015EA}"/>
          </ac:spMkLst>
        </pc:spChg>
        <pc:spChg chg="add mod">
          <ac:chgData name="琨貿 林" userId="d7227010f41ca074" providerId="LiveId" clId="{F9D363A2-12D7-462D-8ABE-ADBB9C02E355}" dt="2024-12-24T07:08:44.087" v="5162" actId="1076"/>
          <ac:spMkLst>
            <pc:docMk/>
            <pc:sldMk cId="3562012355" sldId="306"/>
            <ac:spMk id="12" creationId="{C7851232-5EC7-6745-B3C2-C12D8AF9A8C7}"/>
          </ac:spMkLst>
        </pc:spChg>
        <pc:spChg chg="mod">
          <ac:chgData name="琨貿 林" userId="d7227010f41ca074" providerId="LiveId" clId="{F9D363A2-12D7-462D-8ABE-ADBB9C02E355}" dt="2024-12-24T07:08:39.467" v="5161" actId="14100"/>
          <ac:spMkLst>
            <pc:docMk/>
            <pc:sldMk cId="3562012355" sldId="306"/>
            <ac:spMk id="20" creationId="{03A4B58A-0AAB-548C-EF02-89D202523B8A}"/>
          </ac:spMkLst>
        </pc:spChg>
        <pc:spChg chg="del">
          <ac:chgData name="琨貿 林" userId="d7227010f41ca074" providerId="LiveId" clId="{F9D363A2-12D7-462D-8ABE-ADBB9C02E355}" dt="2024-12-24T07:05:53.471" v="5095" actId="478"/>
          <ac:spMkLst>
            <pc:docMk/>
            <pc:sldMk cId="3562012355" sldId="306"/>
            <ac:spMk id="21" creationId="{041D1A85-950C-F142-CAA3-3477EDE02752}"/>
          </ac:spMkLst>
        </pc:spChg>
        <pc:spChg chg="del">
          <ac:chgData name="琨貿 林" userId="d7227010f41ca074" providerId="LiveId" clId="{F9D363A2-12D7-462D-8ABE-ADBB9C02E355}" dt="2024-12-24T07:05:53.471" v="5095" actId="478"/>
          <ac:spMkLst>
            <pc:docMk/>
            <pc:sldMk cId="3562012355" sldId="306"/>
            <ac:spMk id="22" creationId="{8FC1B27F-DFE1-7945-319D-8C9E64F01E3F}"/>
          </ac:spMkLst>
        </pc:spChg>
        <pc:spChg chg="del">
          <ac:chgData name="琨貿 林" userId="d7227010f41ca074" providerId="LiveId" clId="{F9D363A2-12D7-462D-8ABE-ADBB9C02E355}" dt="2024-12-24T07:06:17.988" v="5099" actId="478"/>
          <ac:spMkLst>
            <pc:docMk/>
            <pc:sldMk cId="3562012355" sldId="306"/>
            <ac:spMk id="27" creationId="{BE877AAF-7B51-AE42-CDF1-D44C253AA01D}"/>
          </ac:spMkLst>
        </pc:spChg>
        <pc:picChg chg="add del mod">
          <ac:chgData name="琨貿 林" userId="d7227010f41ca074" providerId="LiveId" clId="{F9D363A2-12D7-462D-8ABE-ADBB9C02E355}" dt="2024-12-24T07:06:56.910" v="5111" actId="478"/>
          <ac:picMkLst>
            <pc:docMk/>
            <pc:sldMk cId="3562012355" sldId="306"/>
            <ac:picMk id="3" creationId="{CB79C1E2-0F60-1545-5672-BE21E3585333}"/>
          </ac:picMkLst>
        </pc:picChg>
        <pc:picChg chg="add del mod">
          <ac:chgData name="琨貿 林" userId="d7227010f41ca074" providerId="LiveId" clId="{F9D363A2-12D7-462D-8ABE-ADBB9C02E355}" dt="2024-12-24T07:06:57.760" v="5112" actId="478"/>
          <ac:picMkLst>
            <pc:docMk/>
            <pc:sldMk cId="3562012355" sldId="306"/>
            <ac:picMk id="6" creationId="{1AC2D9A0-AA84-1EF6-2A82-92C292DAA7F0}"/>
          </ac:picMkLst>
        </pc:picChg>
        <pc:picChg chg="add mod">
          <ac:chgData name="琨貿 林" userId="d7227010f41ca074" providerId="LiveId" clId="{F9D363A2-12D7-462D-8ABE-ADBB9C02E355}" dt="2024-12-24T07:08:35.816" v="5160" actId="1076"/>
          <ac:picMkLst>
            <pc:docMk/>
            <pc:sldMk cId="3562012355" sldId="306"/>
            <ac:picMk id="8" creationId="{AFB8B0D2-AFAA-CC9F-7284-BE024CC7E774}"/>
          </ac:picMkLst>
        </pc:picChg>
        <pc:picChg chg="add mod">
          <ac:chgData name="琨貿 林" userId="d7227010f41ca074" providerId="LiveId" clId="{F9D363A2-12D7-462D-8ABE-ADBB9C02E355}" dt="2024-12-24T07:08:23.415" v="5148" actId="1076"/>
          <ac:picMkLst>
            <pc:docMk/>
            <pc:sldMk cId="3562012355" sldId="306"/>
            <ac:picMk id="10" creationId="{73A68FC0-1675-8213-8D16-E73952CB5EFD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4" creationId="{EEBCA9D2-2E92-2EC9-82FD-1EE3234592B8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5" creationId="{01D0D544-BCD8-4AB7-BF69-B1897A621D1A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6" creationId="{EF074063-85E3-507D-B7B4-200AAB7285AA}"/>
          </ac:picMkLst>
        </pc:picChg>
        <pc:cxnChg chg="del">
          <ac:chgData name="琨貿 林" userId="d7227010f41ca074" providerId="LiveId" clId="{F9D363A2-12D7-462D-8ABE-ADBB9C02E355}" dt="2024-12-24T07:05:53.471" v="5095" actId="478"/>
          <ac:cxnSpMkLst>
            <pc:docMk/>
            <pc:sldMk cId="3562012355" sldId="306"/>
            <ac:cxnSpMk id="23" creationId="{F17C6268-AAF1-0BEE-520C-DB9EB8685D1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0E8FF7CA-18C3-44C6-AB68-29906CDB30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16451A-2B01-421B-9719-DF8A39CEAC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51F50E-DB24-4AB6-85FE-7B39EE2AB04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2024/12/25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61ADEA-4231-4C48-AF2A-59069FB6FE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ECB3F2-E4FC-40EF-A579-2C9098EBF9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05492F3-D8BE-4272-9207-B0B69E9E85E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8960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179686-6EF2-4A00-8AD4-E1747D985258}" type="datetime1">
              <a:rPr lang="zh-TW" altLang="en-US" noProof="0" smtClean="0"/>
              <a:t>2024/12/25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FA0C27B-56B0-4373-94C9-A2BB145B1EAB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211424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A0C27B-56B0-4373-94C9-A2BB145B1EA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538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1729-0062-F2B3-D123-E5E3EE338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F7AC397C-8FB9-80B4-8948-F4CBDF32C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2CB0C52-1F27-37C6-B0B7-4764757F1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2974371-3972-4AE8-1C15-46A0CF246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94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E9FC-68FB-54AD-111A-ED10BFB4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D106702B-3152-9551-74DD-1828C8BB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B4F61F0D-7D1C-A387-A0AF-001F9B9F0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C151C9D-174B-1052-EE44-9D4FC4BF5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618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1B52A-9957-B56C-AF6A-9F866D00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B3E87577-FDE5-EB9F-9B50-9B5DC831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EF3A6728-363B-1F50-6110-F50866FDB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8680B4D-17B7-FB37-B03E-022296666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4560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713E-331C-08F9-E333-76A2C6FA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6D410EB2-1B3C-2013-7EE5-12FF71803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9F0B09B9-1F2B-D682-50F0-E7E0D6D2B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145CE34-138F-B13D-FDE8-BFC94BA06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547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1F1C-9194-5637-9593-7E9CE9D2E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4631EFF-1FE6-9E1A-E463-ED3AD08C2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5DEFFCC-9F22-2E1E-1401-B71C95D56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033169E-A68D-EC04-AB23-07F819AA7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8220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CA8E-0BBD-F16F-18F9-3B221D955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5430753E-9B84-7FC1-9D8E-89F63AEC9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70B254B4-BA27-7EA7-40A4-06D1FEB1C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3D2BDF9-74B4-E297-24E6-FC8ADDDEC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801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4DA3-8805-BFDD-A5C0-D95D987E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2E84ABD1-2082-FBFE-B12D-1F8B2A958C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6AB7B93-B677-511A-8587-A44F1D83B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26D45DC-BA3D-6A79-9657-AC3AEDBC1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13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BD4C7-8222-F5AC-6575-84BF1E9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F1825548-3279-87D9-B05D-DDE1EC01D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648D1F1-7F57-E402-B556-03982201F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2C4ABE-976E-E9A6-F6CC-3C637DEF9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4436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527DA-622B-A76D-8A5E-282D704A0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A06085B4-6BDD-1950-4F35-BAA145EBB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9542AE3-0349-6837-86CB-4A788D867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EBAF35B-8559-F7A3-D506-97CE1A717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8519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1506-F035-17E1-5968-95A67CA42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8B9EF734-14F2-1FA2-8F9F-A388A1470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BE0572E2-251B-E301-193B-74B2944EF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3167129-2004-414F-E797-CAB30CA87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338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989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2366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7CCB8-6152-9AAD-DC07-2D30C1B9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7F1A5437-2B9D-3419-379E-37B654FDBB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6EAE063C-7DB5-8840-D657-78D24F27F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068BD99-7A83-C1A0-56DC-A8A9BF1BF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9100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331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822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A81B9-59FE-4856-5B29-C221C9D21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4AFCDF51-906F-6528-9D2A-D9BA91A01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11EA66D4-CE70-EF07-B39B-0AD63B8F8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55DF93E-21D6-1F47-EFDC-09B0204F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269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66F0-EB33-C57A-12E3-F120A19C6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0A247141-D8D3-360A-E813-5E40682B6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38D6C0FA-DC32-6D39-1476-B2E0C78A3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3C196E9-6130-B6CA-6728-B29E60026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648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4D4AE-09C9-D8EA-DD67-0D7978E69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E93C3EE4-A662-5447-09EA-94725DA0A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0BDC5517-F590-C7B3-0091-28C2481F5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3E8D87C-9B53-5429-DB36-80F0D1DFE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2570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4B4BB-CAFA-2CCD-7927-15988E7B2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9F5EE3C-5E1D-67CA-78C0-FF2B919F0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54CF7B81-F5F3-33BE-C850-5AB03A319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E9CFD12-3B2F-6945-B4E1-093D8DA4F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088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71968-2AD2-9692-7DF0-7C8EE9415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8EF44915-394B-9022-13DC-8C69F1FE8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158841B5-1B6F-47F3-0F51-8E9053B6B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E3D93A-9577-2778-7173-33C8E9CA2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239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6">
            <a:extLst>
              <a:ext uri="{FF2B5EF4-FFF2-40B4-BE49-F238E27FC236}">
                <a16:creationId xmlns:a16="http://schemas.microsoft.com/office/drawing/2014/main" id="{28487DA5-DCB7-4474-BDCE-999DB4109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1900" y="448056"/>
            <a:ext cx="5428996" cy="340156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副標題 7">
            <a:extLst>
              <a:ext uri="{FF2B5EF4-FFF2-40B4-BE49-F238E27FC236}">
                <a16:creationId xmlns:a16="http://schemas.microsoft.com/office/drawing/2014/main" id="{1DA2E4DD-C8F6-49E6-BFFE-999B25D2F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900" y="4471416"/>
            <a:ext cx="5428996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13BBFE51-2F86-4B2A-8F7F-78DCD52EB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圖片版面配置區 4">
            <a:extLst>
              <a:ext uri="{FF2B5EF4-FFF2-40B4-BE49-F238E27FC236}">
                <a16:creationId xmlns:a16="http://schemas.microsoft.com/office/drawing/2014/main" id="{B27F6338-E81A-4E7B-8135-E97EE9502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850" y="447675"/>
            <a:ext cx="5429250" cy="5545138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</p:spTree>
    <p:extLst>
      <p:ext uri="{BB962C8B-B14F-4D97-AF65-F5344CB8AC3E}">
        <p14:creationId xmlns:p14="http://schemas.microsoft.com/office/powerpoint/2010/main" val="166439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1B910F38-F46F-4019-9892-577986F9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3A88BA19-45C7-493D-8685-D06EBEFD2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798" y="380872"/>
            <a:ext cx="1130029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0F824DF-992F-4E18-9BC2-56F1D60AF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837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CA14A543-CB0B-4FE3-82CE-0C8B0F6F6D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7987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B6B6DB95-B3AD-4954-8725-DCAA8F716A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812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9" name="文字版面配置區 12">
            <a:extLst>
              <a:ext uri="{FF2B5EF4-FFF2-40B4-BE49-F238E27FC236}">
                <a16:creationId xmlns:a16="http://schemas.microsoft.com/office/drawing/2014/main" id="{EBF18AD6-49AE-45E3-AFDB-53684AB6E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0962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AD8C32FD-06A2-49E2-A54A-FB7C7AFFE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7D13BE1A-DE3C-489C-A627-116679A00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CE15B7AC-26DD-48DA-88A0-A231BF5D1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8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AE78D948-F2B9-4EE0-B830-36F103C21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66B9A2D2-0473-4F46-BFCE-D62653296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170" y="368717"/>
            <a:ext cx="1130040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6" name="文字版面配置區 10">
            <a:extLst>
              <a:ext uri="{FF2B5EF4-FFF2-40B4-BE49-F238E27FC236}">
                <a16:creationId xmlns:a16="http://schemas.microsoft.com/office/drawing/2014/main" id="{C7203DC6-5779-4D18-8EDA-B417CE1CC3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850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7" name="文字版面配置區 12">
            <a:extLst>
              <a:ext uri="{FF2B5EF4-FFF2-40B4-BE49-F238E27FC236}">
                <a16:creationId xmlns:a16="http://schemas.microsoft.com/office/drawing/2014/main" id="{65286B5D-8C3D-49BC-A56B-54C3D0FB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00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9C8FA9F2-E665-4A1C-AB30-847F4A200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947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6" name="文字版面配置區 12">
            <a:extLst>
              <a:ext uri="{FF2B5EF4-FFF2-40B4-BE49-F238E27FC236}">
                <a16:creationId xmlns:a16="http://schemas.microsoft.com/office/drawing/2014/main" id="{3C54263D-50A7-43A8-A3BC-BE063187A8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3097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6DD25081-6CEB-4E5B-A7E5-8100DE673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83594" y="1939364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8" name="文字版面配置區 12">
            <a:extLst>
              <a:ext uri="{FF2B5EF4-FFF2-40B4-BE49-F238E27FC236}">
                <a16:creationId xmlns:a16="http://schemas.microsoft.com/office/drawing/2014/main" id="{B40E43BE-19E7-4C92-A02A-A747188A11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2764" y="2835861"/>
            <a:ext cx="345655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0364CC8C-A596-4C30-BE97-FF78E0424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6E94F2-5327-4ECE-B9D6-26CA8344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F9BB08CB-1C70-40D7-A67C-2EF5BFFEF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2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7C226849-4911-4156-8A09-2F8021BB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1262446"/>
          </a:xfrm>
        </p:spPr>
        <p:txBody>
          <a:bodyPr rtlCol="0" anchor="b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89EDBB71-02D9-4513-9A6D-F8246A0E5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988843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D7A8221-ABAC-45E1-98D1-6FBB8565D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26441"/>
            <a:ext cx="3452432" cy="3624359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2" name="圖片版面配置區 18">
            <a:extLst>
              <a:ext uri="{FF2B5EF4-FFF2-40B4-BE49-F238E27FC236}">
                <a16:creationId xmlns:a16="http://schemas.microsoft.com/office/drawing/2014/main" id="{00098A9B-BD9F-4E67-AB5F-A280BC9141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67213" y="449263"/>
            <a:ext cx="3600450" cy="550862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D6529E84-FFD6-4547-9301-DD080AB8C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7050" y="449263"/>
            <a:ext cx="3595688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6" name="日期版面配置區 5">
            <a:extLst>
              <a:ext uri="{FF2B5EF4-FFF2-40B4-BE49-F238E27FC236}">
                <a16:creationId xmlns:a16="http://schemas.microsoft.com/office/drawing/2014/main" id="{7E7086C0-AADF-4D58-BFB3-165425B31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7" name="頁尾版面配置區 3">
            <a:extLst>
              <a:ext uri="{FF2B5EF4-FFF2-40B4-BE49-F238E27FC236}">
                <a16:creationId xmlns:a16="http://schemas.microsoft.com/office/drawing/2014/main" id="{314B5571-19B2-423C-A0C4-62B5ED984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10" name="投影片編號版面配置區 11">
            <a:extLst>
              <a:ext uri="{FF2B5EF4-FFF2-40B4-BE49-F238E27FC236}">
                <a16:creationId xmlns:a16="http://schemas.microsoft.com/office/drawing/2014/main" id="{ED5A0CED-3AE4-4EF7-BDA2-E35634835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2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1787F79D-9EFD-4F24-B92B-3DEF507C6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12758C89-0197-4B72-BA43-2CC4DE73F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969" y="647377"/>
            <a:ext cx="11316056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37D2E7B5-A506-45AA-881E-1EF6A0EB0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968" y="1692923"/>
            <a:ext cx="11300287" cy="1001712"/>
          </a:xfrm>
        </p:spPr>
        <p:txBody>
          <a:bodyPr rtlCol="0">
            <a:normAutofit/>
          </a:bodyPr>
          <a:lstStyle>
            <a:lvl1pPr marL="1944" indent="0">
              <a:buNone/>
              <a:defRPr sz="2400" i="0">
                <a:solidFill>
                  <a:schemeClr val="tx1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zh-tw"/>
              <a:t>按一下以新增文字</a:t>
            </a:r>
          </a:p>
        </p:txBody>
      </p:sp>
      <p:sp>
        <p:nvSpPr>
          <p:cNvPr id="25" name="圖片版面配置區 17">
            <a:extLst>
              <a:ext uri="{FF2B5EF4-FFF2-40B4-BE49-F238E27FC236}">
                <a16:creationId xmlns:a16="http://schemas.microsoft.com/office/drawing/2014/main" id="{751E77E5-BC2E-4851-A46B-1081DBFEE1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132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6" name="圖片版面配置區 19">
            <a:extLst>
              <a:ext uri="{FF2B5EF4-FFF2-40B4-BE49-F238E27FC236}">
                <a16:creationId xmlns:a16="http://schemas.microsoft.com/office/drawing/2014/main" id="{5ADD8D61-5FF6-4FF8-A853-94978CE2BF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9463" y="2959100"/>
            <a:ext cx="2690812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7" name="圖片版面配置區 21">
            <a:extLst>
              <a:ext uri="{FF2B5EF4-FFF2-40B4-BE49-F238E27FC236}">
                <a16:creationId xmlns:a16="http://schemas.microsoft.com/office/drawing/2014/main" id="{7217B0CF-D153-4F21-B2F3-3736BFEE8B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9663" y="2959100"/>
            <a:ext cx="2689225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8" name="圖片版面配置區 23">
            <a:extLst>
              <a:ext uri="{FF2B5EF4-FFF2-40B4-BE49-F238E27FC236}">
                <a16:creationId xmlns:a16="http://schemas.microsoft.com/office/drawing/2014/main" id="{46C9A6A5-13C0-4A42-B695-F3511DCA96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827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0" name="日期版面配置區 5">
            <a:extLst>
              <a:ext uri="{FF2B5EF4-FFF2-40B4-BE49-F238E27FC236}">
                <a16:creationId xmlns:a16="http://schemas.microsoft.com/office/drawing/2014/main" id="{DD1D6B44-0E3B-4C46-B068-14568BF01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1" name="頁尾版面配置區 3">
            <a:extLst>
              <a:ext uri="{FF2B5EF4-FFF2-40B4-BE49-F238E27FC236}">
                <a16:creationId xmlns:a16="http://schemas.microsoft.com/office/drawing/2014/main" id="{FB72C5E2-290F-4D02-842B-932296C10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E3152744-4FDB-4426-90C5-B204EE645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23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rtlCol="0"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 rtlCol="0"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1" name="日期版面配置區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 spc="200"/>
              <a:t>簡報標題</a:t>
            </a:r>
          </a:p>
        </p:txBody>
      </p:sp>
      <p:sp>
        <p:nvSpPr>
          <p:cNvPr id="7" name="投影片編號版面配置區 11">
            <a:extLst>
              <a:ext uri="{FF2B5EF4-FFF2-40B4-BE49-F238E27FC236}">
                <a16:creationId xmlns:a16="http://schemas.microsoft.com/office/drawing/2014/main" id="{A7C3E5E6-3D65-419E-9CE7-1BEC4CB37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4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80307A1A-4AC6-459C-9531-704CF3767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5276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4D2BF6B-AD6F-4BC9-B5A6-BC7741CD0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227011"/>
            <a:ext cx="6860946" cy="2954337"/>
          </a:xfrm>
        </p:spPr>
        <p:txBody>
          <a:bodyPr rtlCol="0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5" name="圖片版面配置區 11">
            <a:extLst>
              <a:ext uri="{FF2B5EF4-FFF2-40B4-BE49-F238E27FC236}">
                <a16:creationId xmlns:a16="http://schemas.microsoft.com/office/drawing/2014/main" id="{8FB06AF1-CFEB-40E6-A617-E9CA5CF8B6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675" y="3643313"/>
            <a:ext cx="3227388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6" name="圖片版面配置區 13">
            <a:extLst>
              <a:ext uri="{FF2B5EF4-FFF2-40B4-BE49-F238E27FC236}">
                <a16:creationId xmlns:a16="http://schemas.microsoft.com/office/drawing/2014/main" id="{62D71E4C-2705-4622-887B-1F1262DB91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49688" y="3643313"/>
            <a:ext cx="3233737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431B6C7-1096-4AD3-9D48-AA45F0B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4"/>
            <a:ext cx="3312000" cy="6031435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9" name="日期版面配置區 9">
            <a:extLst>
              <a:ext uri="{FF2B5EF4-FFF2-40B4-BE49-F238E27FC236}">
                <a16:creationId xmlns:a16="http://schemas.microsoft.com/office/drawing/2014/main" id="{3C3DC7A9-2932-431E-8EC0-CFA4B2CF6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10">
            <a:extLst>
              <a:ext uri="{FF2B5EF4-FFF2-40B4-BE49-F238E27FC236}">
                <a16:creationId xmlns:a16="http://schemas.microsoft.com/office/drawing/2014/main" id="{A97579B5-432F-4A2F-A65A-D2FACF71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F320B19E-E872-42A8-AA5D-7F84287B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7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51A3404-D5A9-4BC5-A2B8-5BC25368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 anchor="b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B4BD8583-3FBE-444A-9F7E-DF7C6578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4F115DF-54F8-4335-86CC-1875CD74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45F81656-BF34-4B85-ACD5-BFAE781919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7138" y="449263"/>
            <a:ext cx="5432425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C54CC99A-1CCA-4711-9007-627C736BD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E513F610-B150-40E5-A881-4F4F8421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9C7D98EF-127D-4092-9E0B-82F254B1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6">
            <a:extLst>
              <a:ext uri="{FF2B5EF4-FFF2-40B4-BE49-F238E27FC236}">
                <a16:creationId xmlns:a16="http://schemas.microsoft.com/office/drawing/2014/main" id="{8F9B17DB-D85A-4B5F-A44F-4BAD5975C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412" y="448056"/>
            <a:ext cx="7355484" cy="340156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副標題 7">
            <a:extLst>
              <a:ext uri="{FF2B5EF4-FFF2-40B4-BE49-F238E27FC236}">
                <a16:creationId xmlns:a16="http://schemas.microsoft.com/office/drawing/2014/main" id="{4582DBBD-4E7B-4825-A55A-B28211141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412" y="4471416"/>
            <a:ext cx="7355484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2E7AB31A-4165-4478-8B2E-0C53985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圖片版面配置區 2">
            <a:extLst>
              <a:ext uri="{FF2B5EF4-FFF2-40B4-BE49-F238E27FC236}">
                <a16:creationId xmlns:a16="http://schemas.microsoft.com/office/drawing/2014/main" id="{E2291097-923C-4C79-A2E1-C0C1C5F94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263" y="447675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6" name="圖片版面配置區 4">
            <a:extLst>
              <a:ext uri="{FF2B5EF4-FFF2-40B4-BE49-F238E27FC236}">
                <a16:creationId xmlns:a16="http://schemas.microsoft.com/office/drawing/2014/main" id="{BD63B57D-B7E5-4B5F-BA72-251478B503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263" y="2354263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7" name="圖片版面配置區 6">
            <a:extLst>
              <a:ext uri="{FF2B5EF4-FFF2-40B4-BE49-F238E27FC236}">
                <a16:creationId xmlns:a16="http://schemas.microsoft.com/office/drawing/2014/main" id="{5C8C147E-814C-4008-8C13-0216089EF5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263" y="4260850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</p:spTree>
    <p:extLst>
      <p:ext uri="{BB962C8B-B14F-4D97-AF65-F5344CB8AC3E}">
        <p14:creationId xmlns:p14="http://schemas.microsoft.com/office/powerpoint/2010/main" val="136540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6C472BA8-C86A-4A3E-BDE2-5B103B418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A4C7BB06-8210-4B65-AD12-157991E7E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293199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03CE44-6F04-4B27-8C13-AD0131E9211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017713"/>
            <a:ext cx="11312525" cy="3906837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5" name="日期版面配置區 6">
            <a:extLst>
              <a:ext uri="{FF2B5EF4-FFF2-40B4-BE49-F238E27FC236}">
                <a16:creationId xmlns:a16="http://schemas.microsoft.com/office/drawing/2014/main" id="{4D71227A-06F0-4EDB-9BA6-C5AA4D028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6" name="頁尾版面配置區 7">
            <a:extLst>
              <a:ext uri="{FF2B5EF4-FFF2-40B4-BE49-F238E27FC236}">
                <a16:creationId xmlns:a16="http://schemas.microsoft.com/office/drawing/2014/main" id="{9F297A86-7B17-452A-9C74-D1F11ACB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8" name="投影片編號版面配置區 11">
            <a:extLst>
              <a:ext uri="{FF2B5EF4-FFF2-40B4-BE49-F238E27FC236}">
                <a16:creationId xmlns:a16="http://schemas.microsoft.com/office/drawing/2014/main" id="{5A51317C-59B0-4A35-8F79-F4AE3B59E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9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B32E1050-6C12-4B39-8715-4D5472439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E513D97-B9A8-4710-A599-E88B1669A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311461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E769319-28CA-4E68-8E19-68C73CD1647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210546"/>
            <a:ext cx="11312525" cy="3522363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3" name="日期版面配置區 6">
            <a:extLst>
              <a:ext uri="{FF2B5EF4-FFF2-40B4-BE49-F238E27FC236}">
                <a16:creationId xmlns:a16="http://schemas.microsoft.com/office/drawing/2014/main" id="{7EBC5E34-0C82-438C-B5D6-3C1B0209B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4" name="頁尾版面配置區 7">
            <a:extLst>
              <a:ext uri="{FF2B5EF4-FFF2-40B4-BE49-F238E27FC236}">
                <a16:creationId xmlns:a16="http://schemas.microsoft.com/office/drawing/2014/main" id="{0BDEB4F1-6670-45BB-B9CB-C99C1EDB7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8" name="投影片編號版面配置區 11">
            <a:extLst>
              <a:ext uri="{FF2B5EF4-FFF2-40B4-BE49-F238E27FC236}">
                <a16:creationId xmlns:a16="http://schemas.microsoft.com/office/drawing/2014/main" id="{1930349C-8BE0-47EA-B0BA-1F8A839CC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8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圖片版面配置區 7">
            <a:extLst>
              <a:ext uri="{FF2B5EF4-FFF2-40B4-BE49-F238E27FC236}">
                <a16:creationId xmlns:a16="http://schemas.microsoft.com/office/drawing/2014/main" id="{5BE7201D-E29D-4C0F-8BDA-C31C7AD21F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949950"/>
          </a:xfrm>
          <a:solidFill>
            <a:schemeClr val="accent6">
              <a:lumMod val="40000"/>
              <a:lumOff val="60000"/>
            </a:schemeClr>
          </a:solidFill>
        </p:spPr>
        <p:txBody>
          <a:bodyPr rtlCol="0" anchor="ctr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76D068-9B81-43EB-8EF6-14A14B93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830" y="388800"/>
            <a:ext cx="5314209" cy="4293732"/>
          </a:xfrm>
        </p:spPr>
        <p:txBody>
          <a:bodyPr rtlCol="0" anchor="t">
            <a:normAutofit/>
          </a:bodyPr>
          <a:lstStyle>
            <a:lvl1pPr algn="r">
              <a:lnSpc>
                <a:spcPct val="140000"/>
              </a:lnSpc>
              <a:spcBef>
                <a:spcPts val="1000"/>
              </a:spcBef>
              <a:defRPr sz="4800">
                <a:solidFill>
                  <a:schemeClr val="accent4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tw"/>
          </a:p>
        </p:txBody>
      </p:sp>
      <p:sp>
        <p:nvSpPr>
          <p:cNvPr id="13" name="文字版面配置區 9">
            <a:extLst>
              <a:ext uri="{FF2B5EF4-FFF2-40B4-BE49-F238E27FC236}">
                <a16:creationId xmlns:a16="http://schemas.microsoft.com/office/drawing/2014/main" id="{86ACD1FC-2042-4BBF-A15C-4CF09BE6FA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5831" y="4787752"/>
            <a:ext cx="5313255" cy="882039"/>
          </a:xfrm>
        </p:spPr>
        <p:txBody>
          <a:bodyPr rtlCol="0">
            <a:normAutofit/>
          </a:bodyPr>
          <a:lstStyle>
            <a:lvl1pPr marL="1944" indent="0" algn="r">
              <a:buNone/>
              <a:defRPr sz="2400" i="0">
                <a:solidFill>
                  <a:schemeClr val="accent4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zh-tw"/>
              <a:t>按一下以新增副標題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395F5207-FD4F-4EA3-B90A-38946525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3" name="頁尾版面配置區 4">
            <a:extLst>
              <a:ext uri="{FF2B5EF4-FFF2-40B4-BE49-F238E27FC236}">
                <a16:creationId xmlns:a16="http://schemas.microsoft.com/office/drawing/2014/main" id="{1B85A082-D2CF-4D9E-8B9A-4A4EC2F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9" name="投影片編號版面配置區 11">
            <a:extLst>
              <a:ext uri="{FF2B5EF4-FFF2-40B4-BE49-F238E27FC236}">
                <a16:creationId xmlns:a16="http://schemas.microsoft.com/office/drawing/2014/main" id="{516C575C-EAC2-426D-8F27-9F19CCC0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9800939-EE62-4A6F-8369-E0A2225C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5965199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88AD8766-64D5-4907-9387-55556E06B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56A4E20-3710-4756-B5AA-0D9A3C3867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54400" y="386634"/>
            <a:ext cx="6269984" cy="6084732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11" name="日期版面配置區 9">
            <a:extLst>
              <a:ext uri="{FF2B5EF4-FFF2-40B4-BE49-F238E27FC236}">
                <a16:creationId xmlns:a16="http://schemas.microsoft.com/office/drawing/2014/main" id="{90ACCA35-D6BC-4204-B1A6-C9F022F5F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2" name="頁尾版面配置區 10">
            <a:extLst>
              <a:ext uri="{FF2B5EF4-FFF2-40B4-BE49-F238E27FC236}">
                <a16:creationId xmlns:a16="http://schemas.microsoft.com/office/drawing/2014/main" id="{6B393FEE-25D9-48C7-B753-BE4F3F53B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6BB8704D-5CE8-4D94-A969-93FD4820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2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0EC6A-9526-4F5D-831C-D05B6D20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2854800" cy="5965200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2DBA2A15-3A0D-4FF2-946D-1A226AB2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AD23B8B-A425-4CDA-8B08-F225F1A56B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71837" y="555337"/>
            <a:ext cx="6923815" cy="5747326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12" name="日期版面配置區 9">
            <a:extLst>
              <a:ext uri="{FF2B5EF4-FFF2-40B4-BE49-F238E27FC236}">
                <a16:creationId xmlns:a16="http://schemas.microsoft.com/office/drawing/2014/main" id="{148B844A-8E38-4D22-9A7F-A95D22C1E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3" name="頁尾版面配置區 10">
            <a:extLst>
              <a:ext uri="{FF2B5EF4-FFF2-40B4-BE49-F238E27FC236}">
                <a16:creationId xmlns:a16="http://schemas.microsoft.com/office/drawing/2014/main" id="{9EE6E96B-321F-4070-8AB9-69F8498B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5" name="投影片編號版面配置區 11">
            <a:extLst>
              <a:ext uri="{FF2B5EF4-FFF2-40B4-BE49-F238E27FC236}">
                <a16:creationId xmlns:a16="http://schemas.microsoft.com/office/drawing/2014/main" id="{B6CC3AFC-1429-49C6-B3ED-9B5C629A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6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rtl="0"/>
            <a:r>
              <a:rPr lang="zh-tw"/>
              <a:t>按一下以編輯母片標題樣式</a:t>
            </a:r>
            <a:endParaRPr 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 spc="20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12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279">
          <p15:clr>
            <a:srgbClr val="F26B43"/>
          </p15:clr>
        </p15:guide>
        <p15:guide id="3" pos="1232">
          <p15:clr>
            <a:srgbClr val="5ACBF0"/>
          </p15:clr>
        </p15:guide>
        <p15:guide id="4" pos="1527">
          <p15:clr>
            <a:srgbClr val="5ACBF0"/>
          </p15:clr>
        </p15:guide>
        <p15:guide id="5" pos="2457">
          <p15:clr>
            <a:srgbClr val="5ACBF0"/>
          </p15:clr>
        </p15:guide>
        <p15:guide id="6" pos="2751">
          <p15:clr>
            <a:srgbClr val="5ACBF0"/>
          </p15:clr>
        </p15:guide>
        <p15:guide id="7" pos="3704">
          <p15:clr>
            <a:srgbClr val="5ACBF0"/>
          </p15:clr>
        </p15:guide>
        <p15:guide id="8" pos="3976">
          <p15:clr>
            <a:srgbClr val="5ACBF0"/>
          </p15:clr>
        </p15:guide>
        <p15:guide id="9" pos="4929">
          <p15:clr>
            <a:srgbClr val="5ACBF0"/>
          </p15:clr>
        </p15:guide>
        <p15:guide id="10" pos="5201">
          <p15:clr>
            <a:srgbClr val="5ACBF0"/>
          </p15:clr>
        </p15:guide>
        <p15:guide id="11" pos="6153">
          <p15:clr>
            <a:srgbClr val="5ACBF0"/>
          </p15:clr>
        </p15:guide>
        <p15:guide id="12" pos="6448">
          <p15:clr>
            <a:srgbClr val="5ACBF0"/>
          </p15:clr>
        </p15:guide>
        <p15:guide id="13" pos="7401">
          <p15:clr>
            <a:srgbClr val="F26B43"/>
          </p15:clr>
        </p15:guide>
        <p15:guide id="14" orient="horz" pos="3475">
          <p15:clr>
            <a:srgbClr val="F26B43"/>
          </p15:clr>
        </p15:guide>
        <p15:guide id="15" orient="horz" pos="278">
          <p15:clr>
            <a:srgbClr val="F26B43"/>
          </p15:clr>
        </p15:guide>
        <p15:guide id="16" orient="horz" pos="2886">
          <p15:clr>
            <a:srgbClr val="5ACBF0"/>
          </p15:clr>
        </p15:guide>
        <p15:guide id="17" orient="horz" pos="2591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1729">
          <p15:clr>
            <a:srgbClr val="5ACBF0"/>
          </p15:clr>
        </p15:guide>
        <p15:guide id="20" orient="horz" pos="1162">
          <p15:clr>
            <a:srgbClr val="5ACBF0"/>
          </p15:clr>
        </p15:guide>
        <p15:guide id="21" orient="horz" pos="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kyrain1234.github.io/1128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A21F7C9-5828-4AED-834A-87AEA2281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54479"/>
            <a:ext cx="5929086" cy="650421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PHPD09 – </a:t>
            </a:r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全端班專題發表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B2940A3-1B97-4EDD-B073-C632DA7FF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529" y="4689130"/>
            <a:ext cx="2407557" cy="525127"/>
          </a:xfrm>
        </p:spPr>
        <p:txBody>
          <a:bodyPr rtlCol="0"/>
          <a:lstStyle/>
          <a:p>
            <a:pPr algn="ctr"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號 林琨貿</a:t>
            </a:r>
          </a:p>
        </p:txBody>
      </p:sp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907D108F-FAE9-415F-9D78-68DD9C708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372" r="17372"/>
          <a:stretch/>
        </p:blipFill>
        <p:spPr>
          <a:xfrm>
            <a:off x="450850" y="447675"/>
            <a:ext cx="5429250" cy="5545138"/>
          </a:xfrm>
        </p:spPr>
      </p:pic>
      <p:sp>
        <p:nvSpPr>
          <p:cNvPr id="2" name="標題 3">
            <a:extLst>
              <a:ext uri="{FF2B5EF4-FFF2-40B4-BE49-F238E27FC236}">
                <a16:creationId xmlns:a16="http://schemas.microsoft.com/office/drawing/2014/main" id="{17949D8E-F391-481B-C5CE-B6AF70373D38}"/>
              </a:ext>
            </a:extLst>
          </p:cNvPr>
          <p:cNvSpPr txBox="1">
            <a:spLocks/>
          </p:cNvSpPr>
          <p:nvPr/>
        </p:nvSpPr>
        <p:spPr>
          <a:xfrm>
            <a:off x="7859486" y="2137736"/>
            <a:ext cx="2133600" cy="6504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餐廳官網</a:t>
            </a:r>
          </a:p>
        </p:txBody>
      </p:sp>
    </p:spTree>
    <p:extLst>
      <p:ext uri="{BB962C8B-B14F-4D97-AF65-F5344CB8AC3E}">
        <p14:creationId xmlns:p14="http://schemas.microsoft.com/office/powerpoint/2010/main" val="132503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0254D-4707-0781-1632-4ED2CF9A0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57054F-A9D2-1F21-153E-9C4AE62D3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425D01E-EE53-8765-63C2-6D3F72DC5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3" y="111577"/>
            <a:ext cx="2144684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3CEC5C-0919-3DD7-22F6-CBA5D4A2F5CF}"/>
              </a:ext>
            </a:extLst>
          </p:cNvPr>
          <p:cNvSpPr txBox="1"/>
          <p:nvPr/>
        </p:nvSpPr>
        <p:spPr>
          <a:xfrm>
            <a:off x="1201112" y="1003348"/>
            <a:ext cx="3296491" cy="129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購物車懸浮鈕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</a:t>
            </a:r>
            <a:r>
              <a:rPr lang="en-US" altLang="zh-TW" dirty="0"/>
              <a:t>1.</a:t>
            </a:r>
            <a:r>
              <a:rPr lang="zh-TW" altLang="en-US" dirty="0"/>
              <a:t>點擊後進入購物車頁面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  2.</a:t>
            </a:r>
            <a:r>
              <a:rPr lang="zh-TW" altLang="en-US" dirty="0"/>
              <a:t>動態計算購物車總商品數量</a:t>
            </a:r>
            <a:endParaRPr lang="en-US" altLang="zh-TW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CF6AB7-DE58-46AB-C01F-B76C584D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65" t="45962"/>
          <a:stretch/>
        </p:blipFill>
        <p:spPr>
          <a:xfrm>
            <a:off x="99753" y="1122744"/>
            <a:ext cx="1014274" cy="10514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1C17D7-A758-4DED-D3A9-564C2073DC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130" b="3818"/>
          <a:stretch/>
        </p:blipFill>
        <p:spPr>
          <a:xfrm>
            <a:off x="4708555" y="4740367"/>
            <a:ext cx="7483445" cy="20845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930D09-E8B2-E5A6-29AD-EDC454E25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986" y="704631"/>
            <a:ext cx="7489014" cy="30582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57973F-DAC5-8B26-7216-B9DF2861D774}"/>
              </a:ext>
            </a:extLst>
          </p:cNvPr>
          <p:cNvSpPr txBox="1"/>
          <p:nvPr/>
        </p:nvSpPr>
        <p:spPr>
          <a:xfrm>
            <a:off x="99753" y="3429000"/>
            <a:ext cx="4457700" cy="17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購物車頁面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</a:t>
            </a:r>
            <a:r>
              <a:rPr lang="en-US" altLang="zh-TW" dirty="0"/>
              <a:t>1.</a:t>
            </a:r>
            <a:r>
              <a:rPr lang="zh-TW" altLang="en-US" dirty="0"/>
              <a:t>動態呈現購物車內容</a:t>
            </a:r>
            <a:r>
              <a:rPr lang="en-US" altLang="zh-TW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  2. </a:t>
            </a:r>
            <a:r>
              <a:rPr lang="zh-TW" altLang="en-US" dirty="0"/>
              <a:t>實時更新總金額與懸浮鈕數量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  3.</a:t>
            </a:r>
            <a:r>
              <a:rPr lang="zh-TW" altLang="en-US" dirty="0"/>
              <a:t>總數超過</a:t>
            </a:r>
            <a:r>
              <a:rPr lang="en-US" altLang="zh-TW" dirty="0"/>
              <a:t>99</a:t>
            </a:r>
            <a:r>
              <a:rPr lang="zh-TW" altLang="en-US" dirty="0"/>
              <a:t>時懸浮鈕顯示</a:t>
            </a:r>
            <a:r>
              <a:rPr lang="en-US" altLang="zh-TW" dirty="0"/>
              <a:t>99+</a:t>
            </a:r>
            <a:r>
              <a:rPr lang="zh-TW" altLang="en-US" dirty="0"/>
              <a:t>避免跑版</a:t>
            </a:r>
            <a:endParaRPr lang="en-US" altLang="zh-TW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24DB043-AF50-611D-DC42-C94AAC8275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785" t="88545" b="1847"/>
          <a:stretch/>
        </p:blipFill>
        <p:spPr>
          <a:xfrm>
            <a:off x="664958" y="5803014"/>
            <a:ext cx="906751" cy="84405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85E379B-87A3-0EE3-E631-9CCF05E2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95" t="88475" r="406" b="3818"/>
          <a:stretch/>
        </p:blipFill>
        <p:spPr>
          <a:xfrm>
            <a:off x="2244437" y="5803014"/>
            <a:ext cx="1053627" cy="8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3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A03B-17C3-7880-3865-3EE87EF9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B9E0B4-750D-8484-1495-C89A42886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6B8376A0-4F13-5F66-5B23-3E42686BB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3" y="111577"/>
            <a:ext cx="2144684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3B1803-4AEE-AD3E-1E14-3D2F41685A79}"/>
              </a:ext>
            </a:extLst>
          </p:cNvPr>
          <p:cNvSpPr txBox="1"/>
          <p:nvPr/>
        </p:nvSpPr>
        <p:spPr>
          <a:xfrm>
            <a:off x="7032058" y="4378828"/>
            <a:ext cx="365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若用戶未登入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-&gt;</a:t>
            </a:r>
            <a:r>
              <a:rPr lang="zh-TW" altLang="en-US" dirty="0"/>
              <a:t>跳出提醒，導向登入頁面</a:t>
            </a:r>
            <a:endParaRPr lang="en-US" altLang="zh-TW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C969E6A-E4D9-EE3B-9496-C928B9B7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577" y="1180603"/>
            <a:ext cx="3829990" cy="258310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20D96BA-6B6A-66E0-3BA6-3B6D2C4C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93" t="15112" r="22975" b="13374"/>
          <a:stretch/>
        </p:blipFill>
        <p:spPr>
          <a:xfrm>
            <a:off x="1378823" y="1224394"/>
            <a:ext cx="2833948" cy="249552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0E4E8B4-A79C-2B58-87A7-111DBA444F41}"/>
              </a:ext>
            </a:extLst>
          </p:cNvPr>
          <p:cNvSpPr txBox="1"/>
          <p:nvPr/>
        </p:nvSpPr>
        <p:spPr>
          <a:xfrm>
            <a:off x="1302723" y="4297854"/>
            <a:ext cx="504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購物車為空時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-&gt;</a:t>
            </a:r>
            <a:r>
              <a:rPr lang="zh-TW" altLang="en-US" dirty="0"/>
              <a:t>跳出提醒，導向商品頁面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458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4BB97-D8CA-350B-7590-74EE5FF9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055DD-AB0C-55AE-CE42-B26DB09E0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3D9D447B-E1D8-2574-6C7B-89F4894F7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82" y="62143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5C80FB-40C2-6B71-5212-F7B8D5A0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6" y="680489"/>
            <a:ext cx="6923315" cy="3461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052B66-7E0C-2F58-B549-0B58D28A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78" t="10446" r="19004"/>
          <a:stretch/>
        </p:blipFill>
        <p:spPr>
          <a:xfrm>
            <a:off x="5178164" y="4229429"/>
            <a:ext cx="2576995" cy="25322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3BE984-7E0D-E7B4-7E72-F1E7466D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909" t="10415" r="21791"/>
          <a:stretch/>
        </p:blipFill>
        <p:spPr>
          <a:xfrm>
            <a:off x="77982" y="4242648"/>
            <a:ext cx="2550091" cy="250582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AC93AB0-4944-E3AC-8546-FBF7A6FE486B}"/>
              </a:ext>
            </a:extLst>
          </p:cNvPr>
          <p:cNvSpPr txBox="1"/>
          <p:nvPr/>
        </p:nvSpPr>
        <p:spPr>
          <a:xfrm>
            <a:off x="2731923" y="5386331"/>
            <a:ext cx="23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若手機號碼已被註冊</a:t>
            </a:r>
            <a:endParaRPr lang="en-US" altLang="zh-TW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25F3F-9C26-B576-08C0-3F7B617B3310}"/>
              </a:ext>
            </a:extLst>
          </p:cNvPr>
          <p:cNvSpPr txBox="1"/>
          <p:nvPr/>
        </p:nvSpPr>
        <p:spPr>
          <a:xfrm>
            <a:off x="8263792" y="5386331"/>
            <a:ext cx="23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若兩次密碼不一致</a:t>
            </a:r>
            <a:endParaRPr lang="en-US" altLang="zh-TW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C608EEB-E069-AF20-F124-3EFE7B652A2A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062430" y="5570997"/>
            <a:ext cx="669493" cy="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647B11E-8BB4-C5AC-3115-95482CB80361}"/>
              </a:ext>
            </a:extLst>
          </p:cNvPr>
          <p:cNvCxnSpPr>
            <a:cxnSpLocks/>
          </p:cNvCxnSpPr>
          <p:nvPr/>
        </p:nvCxnSpPr>
        <p:spPr>
          <a:xfrm flipH="1">
            <a:off x="7549243" y="5570997"/>
            <a:ext cx="714549" cy="133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BCE37720-3245-9FAC-B299-83354AAF78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8" t="4185" r="-1"/>
          <a:stretch/>
        </p:blipFill>
        <p:spPr>
          <a:xfrm>
            <a:off x="7549243" y="974271"/>
            <a:ext cx="4238607" cy="27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8AD55-40C8-9D6E-5EF9-222B6143C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A4B2EF-EEAE-C970-AABB-8263A615E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59A6D7C-0548-9E97-248E-91815692D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9" y="192772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B5C1E-ACE6-B981-57CB-A8B4C226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" y="899075"/>
            <a:ext cx="4283522" cy="4127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65CE77-8C6E-DA03-ADEB-C0FAC1D6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47" y="451258"/>
            <a:ext cx="3669207" cy="24221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0C25F43-5A37-3E00-C901-DA1EFB3C4F18}"/>
              </a:ext>
            </a:extLst>
          </p:cNvPr>
          <p:cNvSpPr txBox="1"/>
          <p:nvPr/>
        </p:nvSpPr>
        <p:spPr>
          <a:xfrm>
            <a:off x="1083257" y="5682734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點擊切換登入與註冊介面</a:t>
            </a:r>
            <a:endParaRPr lang="en-US" altLang="zh-TW" dirty="0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E637ABD7-44FC-EA6F-A63C-8222D1EA390E}"/>
              </a:ext>
            </a:extLst>
          </p:cNvPr>
          <p:cNvCxnSpPr>
            <a:cxnSpLocks/>
          </p:cNvCxnSpPr>
          <p:nvPr/>
        </p:nvCxnSpPr>
        <p:spPr>
          <a:xfrm flipV="1">
            <a:off x="2188028" y="4811486"/>
            <a:ext cx="174172" cy="504002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DD56C7F-5F5E-F7F7-EA88-6288A70F3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887" y="3302277"/>
            <a:ext cx="3723267" cy="24982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F39DEC-6F3D-020B-1D0B-1E0CDBB82210}"/>
              </a:ext>
            </a:extLst>
          </p:cNvPr>
          <p:cNvSpPr txBox="1"/>
          <p:nvPr/>
        </p:nvSpPr>
        <p:spPr>
          <a:xfrm>
            <a:off x="9002048" y="1339146"/>
            <a:ext cx="234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若登入失敗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重整頁面</a:t>
            </a:r>
            <a:endParaRPr lang="en-US" altLang="zh-TW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135C34-E474-DE1C-84D8-637C73CA41A9}"/>
              </a:ext>
            </a:extLst>
          </p:cNvPr>
          <p:cNvSpPr txBox="1"/>
          <p:nvPr/>
        </p:nvSpPr>
        <p:spPr>
          <a:xfrm>
            <a:off x="8898633" y="3429000"/>
            <a:ext cx="2918178" cy="2121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若登入成功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根據是否由其他頁面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跳轉到登入介面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 是</a:t>
            </a:r>
            <a:r>
              <a:rPr lang="en-US" altLang="zh-TW" dirty="0"/>
              <a:t>:</a:t>
            </a:r>
            <a:r>
              <a:rPr lang="zh-TW" altLang="en-US" dirty="0"/>
              <a:t> 回到原先頁面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 否</a:t>
            </a:r>
            <a:r>
              <a:rPr lang="en-US" altLang="zh-TW" dirty="0"/>
              <a:t>:</a:t>
            </a:r>
            <a:r>
              <a:rPr lang="zh-TW" altLang="en-US" dirty="0"/>
              <a:t> 回到首頁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844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EEF21-724B-B57E-27FD-B0740CABC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29BF2-E447-2339-68DF-F264C3FA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5EAE6CB-24E6-27D5-0C86-C9C7157A1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9" y="192772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結帳頁面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3368B2-AE15-75F8-EF7B-8B1C396F982D}"/>
              </a:ext>
            </a:extLst>
          </p:cNvPr>
          <p:cNvSpPr txBox="1"/>
          <p:nvPr/>
        </p:nvSpPr>
        <p:spPr>
          <a:xfrm>
            <a:off x="72539" y="3565462"/>
            <a:ext cx="28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若在購物車頁面中有登入</a:t>
            </a:r>
            <a:endParaRPr lang="en-US" altLang="zh-TW" dirty="0"/>
          </a:p>
          <a:p>
            <a:r>
              <a:rPr lang="en-US" altLang="zh-TW" dirty="0"/>
              <a:t>-&gt;</a:t>
            </a:r>
            <a:r>
              <a:rPr lang="zh-TW" altLang="en-US" dirty="0"/>
              <a:t>跳轉至結帳頁面</a:t>
            </a:r>
            <a:endParaRPr lang="en-US" altLang="zh-TW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2D091A-EF76-7B1C-ABE0-E109F375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22" t="7640" r="25871"/>
          <a:stretch/>
        </p:blipFill>
        <p:spPr>
          <a:xfrm>
            <a:off x="267700" y="1034142"/>
            <a:ext cx="1871343" cy="23321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3D60B0-A4FD-1F6D-B36D-5C062CF2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563" y="557864"/>
            <a:ext cx="6597552" cy="49122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FC7214-1342-0553-D7D3-594F60553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01" y="4410918"/>
            <a:ext cx="2732260" cy="15274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D52B75E-6E25-4185-4587-6B1994CCDB52}"/>
              </a:ext>
            </a:extLst>
          </p:cNvPr>
          <p:cNvSpPr txBox="1"/>
          <p:nvPr/>
        </p:nvSpPr>
        <p:spPr>
          <a:xfrm>
            <a:off x="83050" y="6082206"/>
            <a:ext cx="28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若成功結帳</a:t>
            </a:r>
            <a:endParaRPr lang="en-US" altLang="zh-TW" dirty="0"/>
          </a:p>
          <a:p>
            <a:r>
              <a:rPr lang="en-US" altLang="zh-TW" dirty="0"/>
              <a:t>-&gt;</a:t>
            </a:r>
            <a:r>
              <a:rPr lang="zh-TW" altLang="en-US" dirty="0"/>
              <a:t>跳轉至查詢訂單頁面</a:t>
            </a:r>
            <a:endParaRPr lang="en-US" altLang="zh-TW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854D626-FAB1-ABBF-3B80-3076D1B3EF37}"/>
              </a:ext>
            </a:extLst>
          </p:cNvPr>
          <p:cNvCxnSpPr>
            <a:cxnSpLocks/>
          </p:cNvCxnSpPr>
          <p:nvPr/>
        </p:nvCxnSpPr>
        <p:spPr>
          <a:xfrm flipV="1">
            <a:off x="2188028" y="5174618"/>
            <a:ext cx="2633535" cy="14087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3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6E158-945E-3BD0-91F8-832523318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CECE8D-6470-7DCF-DD9B-878248F83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9F2CE957-DF50-B4A8-E0A0-965208296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查詢訂單頁面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04D976-5CF2-13EB-456C-1E59BA8902DA}"/>
              </a:ext>
            </a:extLst>
          </p:cNvPr>
          <p:cNvSpPr txBox="1"/>
          <p:nvPr/>
        </p:nvSpPr>
        <p:spPr>
          <a:xfrm>
            <a:off x="85673" y="1541310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根據用戶查詢訂單</a:t>
            </a:r>
            <a:endParaRPr lang="en-US" altLang="zh-TW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9EB451-6117-39CF-047A-24578180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8" y="4236728"/>
            <a:ext cx="2935055" cy="19171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5B84EC-1962-880A-6AE3-E5751762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42" y="201168"/>
            <a:ext cx="7053943" cy="3418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8E6480-7E97-1C94-2005-BF7739970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85" y="4283616"/>
            <a:ext cx="7247970" cy="19171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4C1DE3-3ABF-24FB-C855-ACBCC9B69A5A}"/>
              </a:ext>
            </a:extLst>
          </p:cNvPr>
          <p:cNvSpPr txBox="1"/>
          <p:nvPr/>
        </p:nvSpPr>
        <p:spPr>
          <a:xfrm>
            <a:off x="261468" y="3783768"/>
            <a:ext cx="180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取消訂單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061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F2ACF-23E4-A1DB-B067-DFA7B209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056FD6-42CD-5B77-E936-67C76314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F206B070-E9E3-9C3A-BD43-4AE09B735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訂位系統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981335-4524-C006-19A9-066A066A8C6D}"/>
              </a:ext>
            </a:extLst>
          </p:cNvPr>
          <p:cNvSpPr txBox="1"/>
          <p:nvPr/>
        </p:nvSpPr>
        <p:spPr>
          <a:xfrm>
            <a:off x="85673" y="1541310"/>
            <a:ext cx="3947484" cy="87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若用戶已登入，自動填入手機號碼等已儲存資訊</a:t>
            </a:r>
            <a:endParaRPr lang="en-US" altLang="zh-TW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6869F5-A90B-90AD-6C35-4C7772C1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85" r="11253"/>
          <a:stretch/>
        </p:blipFill>
        <p:spPr>
          <a:xfrm>
            <a:off x="4360333" y="260052"/>
            <a:ext cx="6460068" cy="2635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40D4DE-6BA8-529A-47C7-3A1D1770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6" y="3299431"/>
            <a:ext cx="4920099" cy="30029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7EF843-C895-CE61-8E63-DF8003F7DE0B}"/>
              </a:ext>
            </a:extLst>
          </p:cNvPr>
          <p:cNvSpPr txBox="1"/>
          <p:nvPr/>
        </p:nvSpPr>
        <p:spPr>
          <a:xfrm>
            <a:off x="85673" y="3507233"/>
            <a:ext cx="3947484" cy="129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日期選擇器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使用 jquery</a:t>
            </a:r>
            <a:r>
              <a:rPr lang="en-US" altLang="zh-TW" dirty="0"/>
              <a:t>UI-&gt;</a:t>
            </a:r>
            <a:r>
              <a:rPr lang="zh-TW" altLang="en-US" dirty="0"/>
              <a:t>date picker套件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設定不可選取過去的日期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B1E0469-38BF-EB3B-1A9E-318E02931453}"/>
              </a:ext>
            </a:extLst>
          </p:cNvPr>
          <p:cNvCxnSpPr>
            <a:cxnSpLocks/>
          </p:cNvCxnSpPr>
          <p:nvPr/>
        </p:nvCxnSpPr>
        <p:spPr>
          <a:xfrm flipV="1">
            <a:off x="3266118" y="2193077"/>
            <a:ext cx="2633535" cy="14087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EE9A55-EB51-D4BF-FD67-220E19F442EA}"/>
              </a:ext>
            </a:extLst>
          </p:cNvPr>
          <p:cNvCxnSpPr>
            <a:cxnSpLocks/>
          </p:cNvCxnSpPr>
          <p:nvPr/>
        </p:nvCxnSpPr>
        <p:spPr>
          <a:xfrm>
            <a:off x="2422071" y="4887686"/>
            <a:ext cx="2394858" cy="5442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86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C851-C0BF-F28A-BE60-D7A76A1B9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619830-29EE-3A0F-3FE5-6243B6202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BEB1A93C-5D06-2E4C-EE6B-DCDC7AD0E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查看訂位資訊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D3004-CC8F-C143-815B-C123E69B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243" y="655332"/>
            <a:ext cx="7801916" cy="26956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ECF628-63C3-2263-4A6A-D2B9BDE6B9D7}"/>
              </a:ext>
            </a:extLst>
          </p:cNvPr>
          <p:cNvSpPr txBox="1"/>
          <p:nvPr/>
        </p:nvSpPr>
        <p:spPr>
          <a:xfrm>
            <a:off x="85673" y="1633839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根據用戶查詢訂位紀錄</a:t>
            </a:r>
            <a:endParaRPr lang="en-US" altLang="zh-TW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3261CC-5216-0635-FC68-AF7639A8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28" y="3983659"/>
            <a:ext cx="3259444" cy="217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C294D6-010D-CE66-EE63-89A9F020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83659"/>
            <a:ext cx="4556335" cy="225764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BE104B4-D829-9600-AA71-14142F309569}"/>
              </a:ext>
            </a:extLst>
          </p:cNvPr>
          <p:cNvCxnSpPr>
            <a:cxnSpLocks/>
          </p:cNvCxnSpPr>
          <p:nvPr/>
        </p:nvCxnSpPr>
        <p:spPr>
          <a:xfrm flipV="1">
            <a:off x="3124199" y="5442857"/>
            <a:ext cx="2628901" cy="157844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5">
            <a:extLst>
              <a:ext uri="{FF2B5EF4-FFF2-40B4-BE49-F238E27FC236}">
                <a16:creationId xmlns:a16="http://schemas.microsoft.com/office/drawing/2014/main" id="{8ABB41AF-29EF-EE36-A179-ECE01C911EF2}"/>
              </a:ext>
            </a:extLst>
          </p:cNvPr>
          <p:cNvSpPr txBox="1"/>
          <p:nvPr/>
        </p:nvSpPr>
        <p:spPr>
          <a:xfrm>
            <a:off x="105973" y="3560611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取消預訂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741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264A4-0528-08EF-D211-6E6DD467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1C9449-93B1-C3C6-432A-43654BE88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415533FF-6903-41E8-FBD6-5F695312B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查看訂位資訊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9A68C9-928B-3D19-8B8D-3AB50A2CD609}"/>
              </a:ext>
            </a:extLst>
          </p:cNvPr>
          <p:cNvSpPr txBox="1"/>
          <p:nvPr/>
        </p:nvSpPr>
        <p:spPr>
          <a:xfrm>
            <a:off x="118330" y="2794662"/>
            <a:ext cx="2867385" cy="87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若未登入則無法查看紀錄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跳轉至登入介面</a:t>
            </a:r>
            <a:endParaRPr lang="en-US" altLang="zh-TW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E09214-7009-79B6-8599-8809529B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58" y="1633839"/>
            <a:ext cx="8670471" cy="31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6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539C-6454-608D-E231-F17FA940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882D46-F2A8-D950-AC8E-BC2CF24C3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544A0B5-8DA7-E69E-F85E-E118C12D0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09" y="349894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DEMO</a:t>
            </a:r>
            <a:endParaRPr lang="zh-TW" altLang="en-US" sz="4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828AC8-5D62-B77A-ED2F-B79FB5A9EE86}"/>
              </a:ext>
            </a:extLst>
          </p:cNvPr>
          <p:cNvSpPr txBox="1"/>
          <p:nvPr/>
        </p:nvSpPr>
        <p:spPr>
          <a:xfrm>
            <a:off x="80231" y="1183577"/>
            <a:ext cx="2804484" cy="45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hlinkClick r:id="rId3"/>
              </a:rPr>
              <a:t>Online demo</a:t>
            </a:r>
            <a:r>
              <a:rPr lang="en-US" altLang="zh-TW" dirty="0"/>
              <a:t>(</a:t>
            </a:r>
            <a:r>
              <a:rPr lang="zh-TW" altLang="en-US" dirty="0"/>
              <a:t>備用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610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66A75C5-29B2-3D42-884C-BB713219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699" y="0"/>
            <a:ext cx="3458301" cy="416922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C95E17A9-94C3-43A2-AF79-D18356EA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簡介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D10AD8D-8DE5-40F2-A2F2-E7567BEC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模擬餐廳網站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功能包含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註冊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購物車懸浮按鈕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線上預訂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查看歷史訂單與預訂紀錄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RWD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響應式設計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76EB0E-E7B9-4EF9-A88F-4A2531EAD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106B412A-24B1-5146-2C3B-F0197A4558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3309" r="-200"/>
          <a:stretch/>
        </p:blipFill>
        <p:spPr>
          <a:xfrm>
            <a:off x="4217302" y="3429000"/>
            <a:ext cx="4938042" cy="3300279"/>
          </a:xfrm>
        </p:spPr>
      </p:pic>
    </p:spTree>
    <p:extLst>
      <p:ext uri="{BB962C8B-B14F-4D97-AF65-F5344CB8AC3E}">
        <p14:creationId xmlns:p14="http://schemas.microsoft.com/office/powerpoint/2010/main" val="198621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319A5A35-6EED-4F7C-B6D6-4C6AC9E3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707570"/>
            <a:ext cx="3452432" cy="943675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圖片來源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2CA6E79-6E12-4C7A-88B7-DDB611B87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2326441"/>
            <a:ext cx="4309001" cy="3624359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en-US" altLang="zh-TW" sz="32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Unsplash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>
              <a:lnSpc>
                <a:spcPct val="150000"/>
              </a:lnSpc>
            </a:pPr>
            <a:r>
              <a:rPr lang="en-US" altLang="zh-TW" sz="32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Chatgpt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等等</a:t>
            </a: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AI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生成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>
              <a:lnSpc>
                <a:spcPct val="150000"/>
              </a:lnSpc>
            </a:pP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CLIP STUDIO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免費素材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0AE281-2C4F-4364-9E31-75CFEAA34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AC5360-D6AD-7ED3-DECD-43433E16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13" y="1442357"/>
            <a:ext cx="6699931" cy="29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3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CB0EE-2223-D692-B19F-D99428430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61">
            <a:extLst>
              <a:ext uri="{FF2B5EF4-FFF2-40B4-BE49-F238E27FC236}">
                <a16:creationId xmlns:a16="http://schemas.microsoft.com/office/drawing/2014/main" id="{5DD790F9-BB2D-0F5A-8146-8A9B241D9CDF}"/>
              </a:ext>
            </a:extLst>
          </p:cNvPr>
          <p:cNvSpPr txBox="1">
            <a:spLocks/>
          </p:cNvSpPr>
          <p:nvPr/>
        </p:nvSpPr>
        <p:spPr>
          <a:xfrm>
            <a:off x="437971" y="1403935"/>
            <a:ext cx="11316056" cy="102657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感謝大家</a:t>
            </a:r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BB2AA9BF-E116-297F-F8DA-4A7F7DC0D25E}"/>
              </a:ext>
            </a:extLst>
          </p:cNvPr>
          <p:cNvSpPr txBox="1">
            <a:spLocks/>
          </p:cNvSpPr>
          <p:nvPr/>
        </p:nvSpPr>
        <p:spPr>
          <a:xfrm>
            <a:off x="3954259" y="3298565"/>
            <a:ext cx="4283481" cy="1001712"/>
          </a:xfrm>
          <a:prstGeom prst="rect">
            <a:avLst/>
          </a:prstGeom>
        </p:spPr>
        <p:txBody>
          <a:bodyPr rtlCol="0"/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 algn="ctr">
              <a:buNone/>
            </a:pPr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簡報到此結束</a:t>
            </a:r>
          </a:p>
        </p:txBody>
      </p:sp>
    </p:spTree>
    <p:extLst>
      <p:ext uri="{BB962C8B-B14F-4D97-AF65-F5344CB8AC3E}">
        <p14:creationId xmlns:p14="http://schemas.microsoft.com/office/powerpoint/2010/main" val="419665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9D37F2E-EB29-4FAE-A77B-C75DADA5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1045029"/>
            <a:ext cx="3312000" cy="5370170"/>
          </a:xfrm>
        </p:spPr>
        <p:txBody>
          <a:bodyPr rtlCol="0">
            <a:normAutofit fontScale="92500" lnSpcReduction="10000"/>
          </a:bodyPr>
          <a:lstStyle/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關於我們</a:t>
            </a:r>
          </a:p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商品頁面</a:t>
            </a: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商品詳細頁面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459144" indent="-45720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944" indent="0">
              <a:buNone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5.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會員系統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查詢訂單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查詢訂位紀錄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D30DAE34-DD82-432D-8996-97E05E890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9">
            <a:extLst>
              <a:ext uri="{FF2B5EF4-FFF2-40B4-BE49-F238E27FC236}">
                <a16:creationId xmlns:a16="http://schemas.microsoft.com/office/drawing/2014/main" id="{EDA3FC69-E037-CEFE-3D9F-6D984492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742" y="51343"/>
            <a:ext cx="2864469" cy="860400"/>
          </a:xfrm>
        </p:spPr>
        <p:txBody>
          <a:bodyPr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網頁總覽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43D0CFB-E6C8-E309-2DCF-DF62C23C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03" y="1635484"/>
            <a:ext cx="860920" cy="8609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959D6BC-7CDD-AF5B-7A03-BD4F5796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01" y="1678380"/>
            <a:ext cx="860920" cy="8609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054D0FF-6F58-4987-5F8A-9BCE586D4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727" y="1926708"/>
            <a:ext cx="1472974" cy="49850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588E152-8EE0-74E1-9B36-13E53EB32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82" y="1892247"/>
            <a:ext cx="1208314" cy="60415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F5664EE-400C-B0CC-5289-9EB962E7C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0" y="3988022"/>
            <a:ext cx="913027" cy="63227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0666794-EF1C-ABEC-BFED-3A38042602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0491" t="29796" r="31607" b="33044"/>
          <a:stretch/>
        </p:blipFill>
        <p:spPr>
          <a:xfrm>
            <a:off x="1679351" y="3988022"/>
            <a:ext cx="2022021" cy="641987"/>
          </a:xfrm>
          <a:prstGeom prst="rect">
            <a:avLst/>
          </a:prstGeom>
        </p:spPr>
      </p:pic>
      <p:sp>
        <p:nvSpPr>
          <p:cNvPr id="45" name="標題 9">
            <a:extLst>
              <a:ext uri="{FF2B5EF4-FFF2-40B4-BE49-F238E27FC236}">
                <a16:creationId xmlns:a16="http://schemas.microsoft.com/office/drawing/2014/main" id="{5983763C-5A03-8BB6-0342-29A0DF721F5D}"/>
              </a:ext>
            </a:extLst>
          </p:cNvPr>
          <p:cNvSpPr txBox="1">
            <a:spLocks/>
          </p:cNvSpPr>
          <p:nvPr/>
        </p:nvSpPr>
        <p:spPr>
          <a:xfrm>
            <a:off x="356243" y="74589"/>
            <a:ext cx="2864469" cy="860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None/>
              <a:defRPr sz="44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使用技術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6D7AEA0-9343-8E72-3342-2E16E0557718}"/>
              </a:ext>
            </a:extLst>
          </p:cNvPr>
          <p:cNvSpPr txBox="1"/>
          <p:nvPr/>
        </p:nvSpPr>
        <p:spPr>
          <a:xfrm>
            <a:off x="153717" y="2663243"/>
            <a:ext cx="126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bootstrap</a:t>
            </a:r>
            <a:endParaRPr lang="zh-TW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6F1DC9E-689D-9BF5-ADC1-C276BF8B215C}"/>
              </a:ext>
            </a:extLst>
          </p:cNvPr>
          <p:cNvSpPr txBox="1"/>
          <p:nvPr/>
        </p:nvSpPr>
        <p:spPr>
          <a:xfrm>
            <a:off x="1598340" y="2663243"/>
            <a:ext cx="10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Jquery</a:t>
            </a:r>
            <a:endParaRPr lang="en-US" altLang="zh-TW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62EDD93-9D0B-E047-CFCD-DDED9AF2902A}"/>
              </a:ext>
            </a:extLst>
          </p:cNvPr>
          <p:cNvSpPr txBox="1"/>
          <p:nvPr/>
        </p:nvSpPr>
        <p:spPr>
          <a:xfrm>
            <a:off x="2860783" y="2693750"/>
            <a:ext cx="168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Animate.css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FCDEFBD-BAB9-C13E-7D24-17ECE76ADD7E}"/>
              </a:ext>
            </a:extLst>
          </p:cNvPr>
          <p:cNvSpPr txBox="1"/>
          <p:nvPr/>
        </p:nvSpPr>
        <p:spPr>
          <a:xfrm>
            <a:off x="5054048" y="2718475"/>
            <a:ext cx="138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Wow.js</a:t>
            </a:r>
          </a:p>
          <a:p>
            <a:r>
              <a:rPr lang="zh-TW" altLang="en-US" dirty="0"/>
              <a:t>動畫套件</a:t>
            </a:r>
            <a:endParaRPr lang="en-US" altLang="zh-TW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6C64EA-1494-6407-4FD1-CB2A20A93530}"/>
              </a:ext>
            </a:extLst>
          </p:cNvPr>
          <p:cNvSpPr txBox="1"/>
          <p:nvPr/>
        </p:nvSpPr>
        <p:spPr>
          <a:xfrm>
            <a:off x="271788" y="4917389"/>
            <a:ext cx="119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slick.js</a:t>
            </a:r>
          </a:p>
          <a:p>
            <a:r>
              <a:rPr lang="zh-TW" altLang="en-US" dirty="0"/>
              <a:t>輪播套件</a:t>
            </a:r>
            <a:endParaRPr lang="en-US" altLang="zh-TW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C93F928-C008-1321-DD28-EEF5AAAB2197}"/>
              </a:ext>
            </a:extLst>
          </p:cNvPr>
          <p:cNvSpPr txBox="1"/>
          <p:nvPr/>
        </p:nvSpPr>
        <p:spPr>
          <a:xfrm>
            <a:off x="1639660" y="4947092"/>
            <a:ext cx="20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Font Awesome</a:t>
            </a:r>
          </a:p>
          <a:p>
            <a:r>
              <a:rPr lang="en-US" altLang="zh-TW" dirty="0"/>
              <a:t>-&gt; icon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9D87DB87-429C-B951-6499-6FC755B19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2438" y="4157583"/>
            <a:ext cx="1918066" cy="37377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66CB23C-A8E0-911F-0203-7BDB237D95F3}"/>
              </a:ext>
            </a:extLst>
          </p:cNvPr>
          <p:cNvSpPr txBox="1"/>
          <p:nvPr/>
        </p:nvSpPr>
        <p:spPr>
          <a:xfrm>
            <a:off x="4418254" y="4947091"/>
            <a:ext cx="20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Sweetalert2</a:t>
            </a:r>
          </a:p>
          <a:p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彈出式對話框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789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6E57B-70F2-48DC-97F8-5B9633B2D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845" y="0"/>
            <a:ext cx="1139088" cy="593054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E1092B4-2E85-D160-03C4-95BCD276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76" y="12735"/>
            <a:ext cx="7674124" cy="4261758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E99EE9B-ADD2-0835-F993-B1335697E848}"/>
              </a:ext>
            </a:extLst>
          </p:cNvPr>
          <p:cNvCxnSpPr>
            <a:cxnSpLocks/>
          </p:cNvCxnSpPr>
          <p:nvPr/>
        </p:nvCxnSpPr>
        <p:spPr>
          <a:xfrm flipV="1">
            <a:off x="1592189" y="239486"/>
            <a:ext cx="2430082" cy="478971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FEE5ECD-1656-7FF2-F64D-3401F7047E5E}"/>
              </a:ext>
            </a:extLst>
          </p:cNvPr>
          <p:cNvSpPr txBox="1"/>
          <p:nvPr/>
        </p:nvSpPr>
        <p:spPr>
          <a:xfrm>
            <a:off x="81643" y="718457"/>
            <a:ext cx="5018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導覽列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根據網頁位置變更透明度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根據使用者是否登入顯示不同內容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下拉選單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43AE44C-EE08-12D8-A6CD-3C12D8C42238}"/>
              </a:ext>
            </a:extLst>
          </p:cNvPr>
          <p:cNvSpPr txBox="1"/>
          <p:nvPr/>
        </p:nvSpPr>
        <p:spPr>
          <a:xfrm>
            <a:off x="7356309" y="5803122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懸浮鈕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回到頂部按鈕</a:t>
            </a:r>
            <a:r>
              <a:rPr lang="en-US" altLang="zh-TW" dirty="0"/>
              <a:t>:</a:t>
            </a:r>
            <a:r>
              <a:rPr lang="zh-TW" altLang="en-US" dirty="0"/>
              <a:t>根據網頁位置浮現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購物車按鈕</a:t>
            </a:r>
            <a:r>
              <a:rPr lang="en-US" altLang="zh-TW" dirty="0"/>
              <a:t>:</a:t>
            </a:r>
            <a:r>
              <a:rPr lang="zh-TW" altLang="en-US" dirty="0"/>
              <a:t>動態呈現購物車數量</a:t>
            </a:r>
            <a:endParaRPr lang="en-US" altLang="zh-TW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E08832-A148-01DB-D658-349D709DDC9E}"/>
              </a:ext>
            </a:extLst>
          </p:cNvPr>
          <p:cNvSpPr txBox="1"/>
          <p:nvPr/>
        </p:nvSpPr>
        <p:spPr>
          <a:xfrm>
            <a:off x="7361799" y="4274493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投影片輪播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bootstrap</a:t>
            </a:r>
            <a:r>
              <a:rPr lang="zh-TW" altLang="en-US" dirty="0"/>
              <a:t>內建輪播功能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Slick.js</a:t>
            </a:r>
            <a:r>
              <a:rPr lang="zh-TW" altLang="en-US" dirty="0"/>
              <a:t>套件</a:t>
            </a:r>
            <a:endParaRPr lang="en-US" altLang="zh-TW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5D3333C-5526-B488-554E-5E33E2567FA0}"/>
              </a:ext>
            </a:extLst>
          </p:cNvPr>
          <p:cNvCxnSpPr>
            <a:cxnSpLocks/>
          </p:cNvCxnSpPr>
          <p:nvPr/>
        </p:nvCxnSpPr>
        <p:spPr>
          <a:xfrm flipH="1" flipV="1">
            <a:off x="8706196" y="4100945"/>
            <a:ext cx="569724" cy="47619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id="{9AC7088B-7F3E-819C-E894-1C3775719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6242"/>
            <a:ext cx="7293033" cy="4261758"/>
          </a:xfrm>
          <a:prstGeom prst="rect">
            <a:avLst/>
          </a:prstGeom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708BB43-EE37-E4B3-DAD4-8CF1D55EFC6B}"/>
              </a:ext>
            </a:extLst>
          </p:cNvPr>
          <p:cNvCxnSpPr>
            <a:cxnSpLocks/>
          </p:cNvCxnSpPr>
          <p:nvPr/>
        </p:nvCxnSpPr>
        <p:spPr>
          <a:xfrm flipH="1" flipV="1">
            <a:off x="6616931" y="4642761"/>
            <a:ext cx="1223658" cy="38506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9D084DD-3C60-7E9B-A9B7-EAE3E29F0D81}"/>
              </a:ext>
            </a:extLst>
          </p:cNvPr>
          <p:cNvCxnSpPr>
            <a:cxnSpLocks/>
          </p:cNvCxnSpPr>
          <p:nvPr/>
        </p:nvCxnSpPr>
        <p:spPr>
          <a:xfrm>
            <a:off x="286419" y="1482131"/>
            <a:ext cx="144236" cy="967353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BA6755E-72C4-D52F-D69E-69BB4B52472B}"/>
              </a:ext>
            </a:extLst>
          </p:cNvPr>
          <p:cNvSpPr txBox="1"/>
          <p:nvPr/>
        </p:nvSpPr>
        <p:spPr>
          <a:xfrm>
            <a:off x="286419" y="6249182"/>
            <a:ext cx="34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捲簾動畫，由左至右滑入</a:t>
            </a:r>
            <a:endParaRPr lang="en-US" altLang="zh-TW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8823FE7-4D34-CD02-2DCE-D4F55431064A}"/>
              </a:ext>
            </a:extLst>
          </p:cNvPr>
          <p:cNvCxnSpPr>
            <a:cxnSpLocks/>
          </p:cNvCxnSpPr>
          <p:nvPr/>
        </p:nvCxnSpPr>
        <p:spPr>
          <a:xfrm flipV="1">
            <a:off x="502699" y="5857702"/>
            <a:ext cx="212196" cy="267283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6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F51CF-85FA-850E-5556-AFBD7E00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A10C7-D8C2-A4BF-C178-89200E541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3A4B58A-0AAB-548C-EF02-89D202523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1" y="177090"/>
            <a:ext cx="1476546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B8B0D2-AFAA-CC9F-7284-BE024CC7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08" y="60960"/>
            <a:ext cx="7608419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A68FC0-1675-8213-8D16-E73952CB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1" y="1762298"/>
            <a:ext cx="4190857" cy="50957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86A155C-7AD2-F279-A59B-89FAED7015EA}"/>
              </a:ext>
            </a:extLst>
          </p:cNvPr>
          <p:cNvSpPr txBox="1"/>
          <p:nvPr/>
        </p:nvSpPr>
        <p:spPr>
          <a:xfrm>
            <a:off x="42011" y="1577632"/>
            <a:ext cx="11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手機版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851232-5EC7-6745-B3C2-C12D8AF9A8C7}"/>
              </a:ext>
            </a:extLst>
          </p:cNvPr>
          <p:cNvSpPr txBox="1"/>
          <p:nvPr/>
        </p:nvSpPr>
        <p:spPr>
          <a:xfrm>
            <a:off x="4112995" y="177090"/>
            <a:ext cx="11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網頁版</a:t>
            </a:r>
          </a:p>
        </p:txBody>
      </p:sp>
    </p:spTree>
    <p:extLst>
      <p:ext uri="{BB962C8B-B14F-4D97-AF65-F5344CB8AC3E}">
        <p14:creationId xmlns:p14="http://schemas.microsoft.com/office/powerpoint/2010/main" val="356201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2523-D7B5-9D9F-FEE9-B3AA3CD1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D5E06-5759-6EEC-9C7A-533FD40EB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39343387-0A7E-F879-2DFC-B167031E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1" y="177090"/>
            <a:ext cx="5603122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RWD</a:t>
            </a:r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響應式設計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E6B38B-FBF3-87B4-8148-788561FB63D4}"/>
              </a:ext>
            </a:extLst>
          </p:cNvPr>
          <p:cNvSpPr txBox="1"/>
          <p:nvPr/>
        </p:nvSpPr>
        <p:spPr>
          <a:xfrm>
            <a:off x="446491" y="1016719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導覽列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展開時強制變更透明度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回到頂部時立刻收起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39199B-3A20-AB2B-64F1-1920567E8B2A}"/>
              </a:ext>
            </a:extLst>
          </p:cNvPr>
          <p:cNvSpPr txBox="1"/>
          <p:nvPr/>
        </p:nvSpPr>
        <p:spPr>
          <a:xfrm>
            <a:off x="6050081" y="1040693"/>
            <a:ext cx="288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輪播區塊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只顯示單一圖片</a:t>
            </a:r>
            <a:endParaRPr lang="en-US" altLang="zh-TW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7306370-FB56-3B71-CEF2-753346FE0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045"/>
          <a:stretch/>
        </p:blipFill>
        <p:spPr>
          <a:xfrm>
            <a:off x="563703" y="4317341"/>
            <a:ext cx="4425317" cy="208831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D580C63-AE84-78A3-9DC3-90AF84B53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7" y="2192547"/>
            <a:ext cx="4386523" cy="12007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9348C1B-D27B-8742-2B5C-E4614A303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803" y="2192547"/>
            <a:ext cx="3564730" cy="429753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C5406D6-E37D-5E76-293A-823EF77CF894}"/>
              </a:ext>
            </a:extLst>
          </p:cNvPr>
          <p:cNvSpPr txBox="1"/>
          <p:nvPr/>
        </p:nvSpPr>
        <p:spPr>
          <a:xfrm>
            <a:off x="9840923" y="5503836"/>
            <a:ext cx="288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捲簾預設浮現背景圖</a:t>
            </a:r>
            <a:endParaRPr lang="en-US" altLang="zh-TW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879B632-67B9-0249-E53C-F78755C90B72}"/>
              </a:ext>
            </a:extLst>
          </p:cNvPr>
          <p:cNvCxnSpPr>
            <a:cxnSpLocks/>
          </p:cNvCxnSpPr>
          <p:nvPr/>
        </p:nvCxnSpPr>
        <p:spPr>
          <a:xfrm flipH="1" flipV="1">
            <a:off x="9117399" y="5197040"/>
            <a:ext cx="1111963" cy="279042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46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36C1C-F77A-6528-AEDA-8445F683E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43CD1-B52A-FF7F-A139-631CDD698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76D717D0-52DA-6672-9868-34BA229C9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3829543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關於我們頁面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DBAA9F-D624-1593-5933-27F069883533}"/>
              </a:ext>
            </a:extLst>
          </p:cNvPr>
          <p:cNvSpPr txBox="1"/>
          <p:nvPr/>
        </p:nvSpPr>
        <p:spPr>
          <a:xfrm>
            <a:off x="297566" y="1217429"/>
            <a:ext cx="123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反向排版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87B7B0-CA6D-BD4E-B85B-E34C2CD3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21" y="824561"/>
            <a:ext cx="8519566" cy="5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B65D9-DBA9-8638-94E7-27432666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BC5AB1-E319-10E3-9EE8-122D0041B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C062C5DB-4A9E-AB72-55C1-BDF7A992C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2460171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商品頁面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909B15-6812-57C3-24E9-3CEFCD474B1D}"/>
              </a:ext>
            </a:extLst>
          </p:cNvPr>
          <p:cNvSpPr txBox="1"/>
          <p:nvPr/>
        </p:nvSpPr>
        <p:spPr>
          <a:xfrm>
            <a:off x="6988053" y="861636"/>
            <a:ext cx="410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導覽列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 根據所選商品種類動態陳列商品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219DF8-C2D4-20FD-B93A-67887883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61"/>
          <a:stretch/>
        </p:blipFill>
        <p:spPr>
          <a:xfrm>
            <a:off x="4936672" y="4050187"/>
            <a:ext cx="7125538" cy="2683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0080FC-027C-B3D0-8239-B137318053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5" r="10575"/>
          <a:stretch/>
        </p:blipFill>
        <p:spPr>
          <a:xfrm>
            <a:off x="54429" y="818092"/>
            <a:ext cx="6694714" cy="35523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77B266-8706-01A8-C21E-67313B396D41}"/>
              </a:ext>
            </a:extLst>
          </p:cNvPr>
          <p:cNvSpPr txBox="1"/>
          <p:nvPr/>
        </p:nvSpPr>
        <p:spPr>
          <a:xfrm>
            <a:off x="7136535" y="2303770"/>
            <a:ext cx="410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動畫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 依據產品排序緩慢浮現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F90AA5-4B6B-6851-F2C6-096A8E5B5AE6}"/>
              </a:ext>
            </a:extLst>
          </p:cNvPr>
          <p:cNvCxnSpPr>
            <a:cxnSpLocks/>
          </p:cNvCxnSpPr>
          <p:nvPr/>
        </p:nvCxnSpPr>
        <p:spPr>
          <a:xfrm flipH="1">
            <a:off x="5192486" y="2857500"/>
            <a:ext cx="1929292" cy="1192687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18D2C32D-E1C4-C098-D604-4DCB58D5F2D7}"/>
              </a:ext>
            </a:extLst>
          </p:cNvPr>
          <p:cNvSpPr/>
          <p:nvPr/>
        </p:nvSpPr>
        <p:spPr>
          <a:xfrm>
            <a:off x="1589314" y="766325"/>
            <a:ext cx="903514" cy="444651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7B162BD-2ED3-7EC7-00E3-EF5B5A6E13C5}"/>
              </a:ext>
            </a:extLst>
          </p:cNvPr>
          <p:cNvSpPr/>
          <p:nvPr/>
        </p:nvSpPr>
        <p:spPr>
          <a:xfrm>
            <a:off x="8768443" y="4001964"/>
            <a:ext cx="903514" cy="444651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BBD0A2B-4795-C146-57CF-08AAA27DC367}"/>
              </a:ext>
            </a:extLst>
          </p:cNvPr>
          <p:cNvCxnSpPr>
            <a:cxnSpLocks/>
          </p:cNvCxnSpPr>
          <p:nvPr/>
        </p:nvCxnSpPr>
        <p:spPr>
          <a:xfrm flipV="1">
            <a:off x="4185557" y="6362700"/>
            <a:ext cx="3505200" cy="87086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B1ED90F-BE7A-575B-0396-ED9AFE5306CF}"/>
              </a:ext>
            </a:extLst>
          </p:cNvPr>
          <p:cNvSpPr txBox="1"/>
          <p:nvPr/>
        </p:nvSpPr>
        <p:spPr>
          <a:xfrm>
            <a:off x="1442356" y="5963073"/>
            <a:ext cx="303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商品細項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點擊按鈕進入商品頁面</a:t>
            </a:r>
          </a:p>
        </p:txBody>
      </p:sp>
    </p:spTree>
    <p:extLst>
      <p:ext uri="{BB962C8B-B14F-4D97-AF65-F5344CB8AC3E}">
        <p14:creationId xmlns:p14="http://schemas.microsoft.com/office/powerpoint/2010/main" val="101432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BAA2F-A0BF-3EE3-FB6E-9CE3FDC0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C67949-BE44-F8A6-9279-02D4C3AF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1530E883-2A24-5D40-6E68-08F36C3A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2460171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商品細項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CA18F2-D963-2013-FBF5-0A56A1EDA3BE}"/>
              </a:ext>
            </a:extLst>
          </p:cNvPr>
          <p:cNvSpPr txBox="1"/>
          <p:nvPr/>
        </p:nvSpPr>
        <p:spPr>
          <a:xfrm>
            <a:off x="-32392" y="961625"/>
            <a:ext cx="328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依據所選商品讀取細項內容，動態產生商品詳細頁面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022CC7-0EFC-F765-4C3B-BBE4A2B4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43" y="46152"/>
            <a:ext cx="8262257" cy="3768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73C585-725E-6B13-F1E8-74FC0003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6" y="2991741"/>
            <a:ext cx="6860191" cy="37174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EC88821-EF63-9193-6818-DEA0DC34DD61}"/>
              </a:ext>
            </a:extLst>
          </p:cNvPr>
          <p:cNvSpPr txBox="1"/>
          <p:nvPr/>
        </p:nvSpPr>
        <p:spPr>
          <a:xfrm>
            <a:off x="6976668" y="4384352"/>
            <a:ext cx="5043536" cy="17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加入購物車按鈕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en-US" altLang="zh-TW" dirty="0"/>
              <a:t>1.</a:t>
            </a:r>
            <a:r>
              <a:rPr lang="zh-TW" altLang="en-US" dirty="0"/>
              <a:t>使用</a:t>
            </a:r>
            <a:r>
              <a:rPr lang="en-US" altLang="zh-TW" dirty="0"/>
              <a:t>SweetAlert2</a:t>
            </a:r>
            <a:r>
              <a:rPr lang="zh-TW" altLang="en-US" dirty="0"/>
              <a:t>套件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en-US" altLang="zh-TW" dirty="0"/>
              <a:t>2.</a:t>
            </a:r>
            <a:r>
              <a:rPr lang="zh-TW" altLang="en-US" dirty="0"/>
              <a:t>按下</a:t>
            </a:r>
            <a:r>
              <a:rPr lang="en-US" altLang="zh-TW" dirty="0"/>
              <a:t>ok</a:t>
            </a:r>
            <a:r>
              <a:rPr lang="zh-TW" altLang="en-US" dirty="0"/>
              <a:t>按鈕或是</a:t>
            </a:r>
            <a:r>
              <a:rPr lang="en-US" altLang="zh-TW" dirty="0"/>
              <a:t>1</a:t>
            </a:r>
            <a:r>
              <a:rPr lang="zh-TW" altLang="en-US" dirty="0"/>
              <a:t>秒後，自動跳轉回商品頁面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9A5CC4B-52DB-626B-8081-8E0CB65CA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" y="2047419"/>
            <a:ext cx="3851947" cy="287458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07659A8-43C3-9957-3C63-5BC4DBF4EE52}"/>
              </a:ext>
            </a:extLst>
          </p:cNvPr>
          <p:cNvCxnSpPr>
            <a:cxnSpLocks/>
          </p:cNvCxnSpPr>
          <p:nvPr/>
        </p:nvCxnSpPr>
        <p:spPr>
          <a:xfrm>
            <a:off x="1281208" y="1680250"/>
            <a:ext cx="238162" cy="294875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D2EBC16-454F-0E26-F0EF-A3CF98B6FCC3}"/>
              </a:ext>
            </a:extLst>
          </p:cNvPr>
          <p:cNvCxnSpPr>
            <a:cxnSpLocks/>
          </p:cNvCxnSpPr>
          <p:nvPr/>
        </p:nvCxnSpPr>
        <p:spPr>
          <a:xfrm flipH="1">
            <a:off x="4403271" y="4638502"/>
            <a:ext cx="2512918" cy="39069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32354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756440_TF11909277_Win32" id="{223F04E7-3D3B-4CA2-9258-F583D609BD08}" vid="{CD38A290-149E-4B1A-921B-DE43C13731D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1E06989-8323-4451-A21F-821A6C2478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B27884-F043-4BF1-A4FB-D6C1216AE5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1971ED-0722-4CF3-9522-6E6843A2D88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細線設計</Template>
  <TotalTime>327</TotalTime>
  <Words>635</Words>
  <Application>Microsoft Office PowerPoint</Application>
  <PresentationFormat>寬螢幕</PresentationFormat>
  <Paragraphs>166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Microsoft JhengHei UI</vt:lpstr>
      <vt:lpstr>Arial</vt:lpstr>
      <vt:lpstr>Calibri Light</vt:lpstr>
      <vt:lpstr>Sagona Book</vt:lpstr>
      <vt:lpstr>Univers</vt:lpstr>
      <vt:lpstr>ThinLineVTI</vt:lpstr>
      <vt:lpstr>PHPD09 – 全端班專題發表</vt:lpstr>
      <vt:lpstr>簡介</vt:lpstr>
      <vt:lpstr>網頁總覽</vt:lpstr>
      <vt:lpstr>首頁</vt:lpstr>
      <vt:lpstr>首頁</vt:lpstr>
      <vt:lpstr>首頁RWD響應式設計</vt:lpstr>
      <vt:lpstr>關於我們頁面</vt:lpstr>
      <vt:lpstr>商品頁面</vt:lpstr>
      <vt:lpstr>商品細項</vt:lpstr>
      <vt:lpstr>購物車</vt:lpstr>
      <vt:lpstr>購物車</vt:lpstr>
      <vt:lpstr>登入與註冊</vt:lpstr>
      <vt:lpstr>登入與註冊</vt:lpstr>
      <vt:lpstr>結帳頁面</vt:lpstr>
      <vt:lpstr>查詢訂單頁面</vt:lpstr>
      <vt:lpstr>訂位系統</vt:lpstr>
      <vt:lpstr>查看訂位資訊</vt:lpstr>
      <vt:lpstr>查看訂位資訊</vt:lpstr>
      <vt:lpstr>DEMO</vt:lpstr>
      <vt:lpstr>圖片來源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琨貿 林</dc:creator>
  <cp:lastModifiedBy>琨貿 林</cp:lastModifiedBy>
  <cp:revision>4</cp:revision>
  <dcterms:created xsi:type="dcterms:W3CDTF">2024-12-24T02:04:15Z</dcterms:created>
  <dcterms:modified xsi:type="dcterms:W3CDTF">2024-12-25T01:19:51Z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